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f105f7ef89e4ee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bb90afd1f534ffb"/>
  </p:sldMasterIdLst>
  <p:sldIdLst>
    <p:sldId xmlns:r="http://schemas.openxmlformats.org/officeDocument/2006/relationships" id="256" r:id="R7fc597c42e654273"/>
    <p:sldId xmlns:r="http://schemas.openxmlformats.org/officeDocument/2006/relationships" id="257" r:id="R9bb9683310954582"/>
    <p:sldId xmlns:r="http://schemas.openxmlformats.org/officeDocument/2006/relationships" id="258" r:id="Re65095880ec34bdd"/>
    <p:sldId xmlns:r="http://schemas.openxmlformats.org/officeDocument/2006/relationships" id="259" r:id="R208914bc111546e4"/>
    <p:sldId xmlns:r="http://schemas.openxmlformats.org/officeDocument/2006/relationships" id="260" r:id="R604cdf161dcb4b1f"/>
    <p:sldId xmlns:r="http://schemas.openxmlformats.org/officeDocument/2006/relationships" id="261" r:id="Rd1f63a6c04bb486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bb90afd1f534ffb" /><Relationship Type="http://schemas.openxmlformats.org/officeDocument/2006/relationships/slide" Target="/ppt/slides/slide1.xml" Id="R7fc597c42e654273" /><Relationship Type="http://schemas.openxmlformats.org/officeDocument/2006/relationships/slide" Target="/ppt/slides/slide2.xml" Id="R9bb9683310954582" /><Relationship Type="http://schemas.openxmlformats.org/officeDocument/2006/relationships/slide" Target="/ppt/slides/slide3.xml" Id="Re65095880ec34bdd" /><Relationship Type="http://schemas.openxmlformats.org/officeDocument/2006/relationships/slide" Target="/ppt/slides/slide4.xml" Id="R208914bc111546e4" /><Relationship Type="http://schemas.openxmlformats.org/officeDocument/2006/relationships/slide" Target="/ppt/slides/slide5.xml" Id="R604cdf161dcb4b1f" /><Relationship Type="http://schemas.openxmlformats.org/officeDocument/2006/relationships/slide" Target="/ppt/slides/slide6.xml" Id="Rd1f63a6c04bb486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c759abb7d70465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f67a22203d47f3" /><Relationship Type="http://schemas.openxmlformats.org/officeDocument/2006/relationships/theme" Target="/ppt/slideMasters/theme/theme1.xml" Id="R38fd97d1cfdb43f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6f67a22203d47f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acef171c2b4e5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e94dbd5c554a3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e2fa4d95804b3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7b8825a3014d5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987639eac7451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08b592ea5846e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SPAREBANK 1 SOGN OG FJORDANE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SOGN OG FJORDANE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 1 SOGN OG FJORDANE ble etablert [år] og holder til i Førde.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SOGN OG FJORDANE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SOGN OG FJORDANE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SOGN OG FJORDANE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SPAREBANKSTIFTINGA SOGN OG FJORDANE  –  93,3 %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SPAREBANKSTIFTINGA FJALER  –  5,9 %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 aksjonærer  –  0,4 %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SPAREBANKEN SOGN OG FJORDANE  –  0,1 %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TV HOLDING AS  –  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FRANSSON INGEBORG J AASE  –  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SOGN OG FJORDANE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Langebruvegen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6800 Førde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57 82 97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oystein.sellevold@ssf.no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www.ssf.no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946 670 081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SOGN OG FJORDANE</a:t>
            </a:r>
          </a:p>
        </p:txBody>
      </p:sp>
    </p:spTree>
  </p:cSld>
  <p:clrMapOvr>
    <a:masterClrMapping xmlns:a="http://schemas.openxmlformats.org/drawingml/2006/main"/>
  </p:clrMapOvr>
</p:sld>
</file>