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f8c5c27ddf49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a1ae5fce3e416d"/>
  </p:sldMasterIdLst>
  <p:sldIdLst>
    <p:sldId xmlns:r="http://schemas.openxmlformats.org/officeDocument/2006/relationships" id="256" r:id="Rd59c5524bc7148cc"/>
    <p:sldId xmlns:r="http://schemas.openxmlformats.org/officeDocument/2006/relationships" id="257" r:id="R8ff9767be3104b8a"/>
    <p:sldId xmlns:r="http://schemas.openxmlformats.org/officeDocument/2006/relationships" id="258" r:id="R2f35606bfa684697"/>
    <p:sldId xmlns:r="http://schemas.openxmlformats.org/officeDocument/2006/relationships" id="259" r:id="Rfb453bc2e7e142a9"/>
    <p:sldId xmlns:r="http://schemas.openxmlformats.org/officeDocument/2006/relationships" id="260" r:id="R0ea9303a07894356"/>
    <p:sldId xmlns:r="http://schemas.openxmlformats.org/officeDocument/2006/relationships" id="261" r:id="Re4d6fcf2f980420b"/>
    <p:sldId xmlns:r="http://schemas.openxmlformats.org/officeDocument/2006/relationships" id="262" r:id="R9d06b11ce33643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a1ae5fce3e416d" /><Relationship Type="http://schemas.openxmlformats.org/officeDocument/2006/relationships/slide" Target="/ppt/slides/slide1.xml" Id="Rd59c5524bc7148cc" /><Relationship Type="http://schemas.openxmlformats.org/officeDocument/2006/relationships/slide" Target="/ppt/slides/slide2.xml" Id="R8ff9767be3104b8a" /><Relationship Type="http://schemas.openxmlformats.org/officeDocument/2006/relationships/slide" Target="/ppt/slides/slide3.xml" Id="R2f35606bfa684697" /><Relationship Type="http://schemas.openxmlformats.org/officeDocument/2006/relationships/slide" Target="/ppt/slides/slide4.xml" Id="Rfb453bc2e7e142a9" /><Relationship Type="http://schemas.openxmlformats.org/officeDocument/2006/relationships/slide" Target="/ppt/slides/slide5.xml" Id="R0ea9303a07894356" /><Relationship Type="http://schemas.openxmlformats.org/officeDocument/2006/relationships/slide" Target="/ppt/slides/slide6.xml" Id="Re4d6fcf2f980420b" /><Relationship Type="http://schemas.openxmlformats.org/officeDocument/2006/relationships/slide" Target="/ppt/slides/slide7.xml" Id="R9d06b11ce33643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893bf60f5c4e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dc0babd924fa1" /><Relationship Type="http://schemas.openxmlformats.org/officeDocument/2006/relationships/theme" Target="/ppt/slideMasters/theme/theme1.xml" Id="R6dd1be47eea944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9dc0babd924f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1bc3ea89b45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3ddb5191c44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be58c008a48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f8b3f38f84e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311e222a245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951aeca7a4b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0a488e3c946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Skagen Brygge Hotell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 Brygge Hotell A/S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49 479 163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6 811 386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6 051 322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16 311 311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28 869 321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85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cc.skagenbrygge@choice.no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946 585 068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