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f860f80ed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25174bc5246cd"/>
  </p:sldMasterIdLst>
  <p:sldIdLst>
    <p:sldId xmlns:r="http://schemas.openxmlformats.org/officeDocument/2006/relationships" id="256" r:id="Re89c42403f28478c"/>
    <p:sldId xmlns:r="http://schemas.openxmlformats.org/officeDocument/2006/relationships" id="257" r:id="R2832572b75574e39"/>
    <p:sldId xmlns:r="http://schemas.openxmlformats.org/officeDocument/2006/relationships" id="258" r:id="R6bf99100ebe64ba2"/>
    <p:sldId xmlns:r="http://schemas.openxmlformats.org/officeDocument/2006/relationships" id="259" r:id="R4cd5fb7207c24b97"/>
    <p:sldId xmlns:r="http://schemas.openxmlformats.org/officeDocument/2006/relationships" id="260" r:id="Rf499161fb2c14501"/>
    <p:sldId xmlns:r="http://schemas.openxmlformats.org/officeDocument/2006/relationships" id="261" r:id="R25906b7ac19b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25174bc5246cd" /><Relationship Type="http://schemas.openxmlformats.org/officeDocument/2006/relationships/slide" Target="/ppt/slides/slide1.xml" Id="Re89c42403f28478c" /><Relationship Type="http://schemas.openxmlformats.org/officeDocument/2006/relationships/slide" Target="/ppt/slides/slide2.xml" Id="R2832572b75574e39" /><Relationship Type="http://schemas.openxmlformats.org/officeDocument/2006/relationships/slide" Target="/ppt/slides/slide3.xml" Id="R6bf99100ebe64ba2" /><Relationship Type="http://schemas.openxmlformats.org/officeDocument/2006/relationships/slide" Target="/ppt/slides/slide4.xml" Id="R4cd5fb7207c24b97" /><Relationship Type="http://schemas.openxmlformats.org/officeDocument/2006/relationships/slide" Target="/ppt/slides/slide5.xml" Id="Rf499161fb2c14501" /><Relationship Type="http://schemas.openxmlformats.org/officeDocument/2006/relationships/slide" Target="/ppt/slides/slide6.xml" Id="R25906b7ac19b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f8e78e606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202b30654c39" /><Relationship Type="http://schemas.openxmlformats.org/officeDocument/2006/relationships/theme" Target="/ppt/slideMasters/theme/theme1.xml" Id="Rb37dd807f80f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0202b3065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fa1c6a833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24d4baf984a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d1db6472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97ab23cc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b07eef19444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78cd64568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Brygge Hotell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Skagenkaien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cc.skagenbrygge@choice.no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946 585 068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Brygge Hotell A/S</a:t>
            </a:r>
          </a:p>
        </p:txBody>
      </p:sp>
    </p:spTree>
  </p:cSld>
  <p:clrMapOvr>
    <a:masterClrMapping xmlns:a="http://schemas.openxmlformats.org/drawingml/2006/main"/>
  </p:clrMapOvr>
</p:sld>
</file>