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cb4b620e2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02506ca1c46f9"/>
  </p:sldMasterIdLst>
  <p:sldIdLst>
    <p:sldId xmlns:r="http://schemas.openxmlformats.org/officeDocument/2006/relationships" id="256" r:id="R3d9fd32db8ec47b4"/>
    <p:sldId xmlns:r="http://schemas.openxmlformats.org/officeDocument/2006/relationships" id="257" r:id="Raf8af2571a9e42b9"/>
    <p:sldId xmlns:r="http://schemas.openxmlformats.org/officeDocument/2006/relationships" id="258" r:id="Rad271063c58c4f04"/>
    <p:sldId xmlns:r="http://schemas.openxmlformats.org/officeDocument/2006/relationships" id="259" r:id="Ra94a305bdd034ba7"/>
    <p:sldId xmlns:r="http://schemas.openxmlformats.org/officeDocument/2006/relationships" id="260" r:id="Re6fd3aab4d5f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02506ca1c46f9" /><Relationship Type="http://schemas.openxmlformats.org/officeDocument/2006/relationships/slide" Target="/ppt/slides/slide1.xml" Id="R3d9fd32db8ec47b4" /><Relationship Type="http://schemas.openxmlformats.org/officeDocument/2006/relationships/slide" Target="/ppt/slides/slide2.xml" Id="Raf8af2571a9e42b9" /><Relationship Type="http://schemas.openxmlformats.org/officeDocument/2006/relationships/slide" Target="/ppt/slides/slide3.xml" Id="Rad271063c58c4f04" /><Relationship Type="http://schemas.openxmlformats.org/officeDocument/2006/relationships/slide" Target="/ppt/slides/slide4.xml" Id="Ra94a305bdd034ba7" /><Relationship Type="http://schemas.openxmlformats.org/officeDocument/2006/relationships/slide" Target="/ppt/slides/slide5.xml" Id="Re6fd3aab4d5f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85d07845f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0e9d016f44469" /><Relationship Type="http://schemas.openxmlformats.org/officeDocument/2006/relationships/theme" Target="/ppt/slideMasters/theme/theme1.xml" Id="R6a72303a7a60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0e9d016f4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9d15ce0f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d3bf5fe4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c7533f8c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02ebcb27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fa1f82792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KOMMUNE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