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6044b8653545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f15733f3944ed7"/>
  </p:sldMasterIdLst>
  <p:sldIdLst>
    <p:sldId xmlns:r="http://schemas.openxmlformats.org/officeDocument/2006/relationships" id="256" r:id="R85c63f798f924d70"/>
    <p:sldId xmlns:r="http://schemas.openxmlformats.org/officeDocument/2006/relationships" id="257" r:id="R62c197e07cdd45ff"/>
    <p:sldId xmlns:r="http://schemas.openxmlformats.org/officeDocument/2006/relationships" id="258" r:id="R49056c2f87e344f2"/>
    <p:sldId xmlns:r="http://schemas.openxmlformats.org/officeDocument/2006/relationships" id="259" r:id="Rb672a29f36a6435b"/>
    <p:sldId xmlns:r="http://schemas.openxmlformats.org/officeDocument/2006/relationships" id="260" r:id="R7b60e0f7d99a44fd"/>
    <p:sldId xmlns:r="http://schemas.openxmlformats.org/officeDocument/2006/relationships" id="261" r:id="R998c009fe8014951"/>
    <p:sldId xmlns:r="http://schemas.openxmlformats.org/officeDocument/2006/relationships" id="262" r:id="R5bb57cca754446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15733f3944ed7" /><Relationship Type="http://schemas.openxmlformats.org/officeDocument/2006/relationships/slide" Target="/ppt/slides/slide1.xml" Id="R85c63f798f924d70" /><Relationship Type="http://schemas.openxmlformats.org/officeDocument/2006/relationships/slide" Target="/ppt/slides/slide2.xml" Id="R62c197e07cdd45ff" /><Relationship Type="http://schemas.openxmlformats.org/officeDocument/2006/relationships/slide" Target="/ppt/slides/slide3.xml" Id="R49056c2f87e344f2" /><Relationship Type="http://schemas.openxmlformats.org/officeDocument/2006/relationships/slide" Target="/ppt/slides/slide4.xml" Id="Rb672a29f36a6435b" /><Relationship Type="http://schemas.openxmlformats.org/officeDocument/2006/relationships/slide" Target="/ppt/slides/slide5.xml" Id="R7b60e0f7d99a44fd" /><Relationship Type="http://schemas.openxmlformats.org/officeDocument/2006/relationships/slide" Target="/ppt/slides/slide6.xml" Id="R998c009fe8014951" /><Relationship Type="http://schemas.openxmlformats.org/officeDocument/2006/relationships/slide" Target="/ppt/slides/slide7.xml" Id="R5bb57cca754446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f9862b67d47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62f601acf40e2" /><Relationship Type="http://schemas.openxmlformats.org/officeDocument/2006/relationships/theme" Target="/ppt/slideMasters/theme/theme1.xml" Id="Ra844b902d2bb4f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62f601acf40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b808231f44c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d9e3565e643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7b3c5a08a48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0fa8de36d44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1dc504a0042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8a2df305242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e7b27a1134e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BYRKJEDALSTUNET LYS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LYS AS ble etablert [år] og holder til i Dirdal.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17 313 337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3 837 814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9 618 701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ØVSTEBØ-GRUPPEN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4335 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14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946 322 229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