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b775dfb56bb4aa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9176acfb8264c5b"/>
  </p:sldMasterIdLst>
  <p:sldIdLst>
    <p:sldId xmlns:r="http://schemas.openxmlformats.org/officeDocument/2006/relationships" id="256" r:id="Rbda234088e594565"/>
    <p:sldId xmlns:r="http://schemas.openxmlformats.org/officeDocument/2006/relationships" id="257" r:id="Rf181fb7bb5754c05"/>
    <p:sldId xmlns:r="http://schemas.openxmlformats.org/officeDocument/2006/relationships" id="258" r:id="Re6f8da304fad4d24"/>
    <p:sldId xmlns:r="http://schemas.openxmlformats.org/officeDocument/2006/relationships" id="259" r:id="R3949d1f53cfd4123"/>
    <p:sldId xmlns:r="http://schemas.openxmlformats.org/officeDocument/2006/relationships" id="260" r:id="R83f6c665b884445e"/>
    <p:sldId xmlns:r="http://schemas.openxmlformats.org/officeDocument/2006/relationships" id="261" r:id="R0dce700e151b408e"/>
    <p:sldId xmlns:r="http://schemas.openxmlformats.org/officeDocument/2006/relationships" id="262" r:id="R98b8c53ee43a4d0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9176acfb8264c5b" /><Relationship Type="http://schemas.openxmlformats.org/officeDocument/2006/relationships/slide" Target="/ppt/slides/slide1.xml" Id="Rbda234088e594565" /><Relationship Type="http://schemas.openxmlformats.org/officeDocument/2006/relationships/slide" Target="/ppt/slides/slide2.xml" Id="Rf181fb7bb5754c05" /><Relationship Type="http://schemas.openxmlformats.org/officeDocument/2006/relationships/slide" Target="/ppt/slides/slide3.xml" Id="Re6f8da304fad4d24" /><Relationship Type="http://schemas.openxmlformats.org/officeDocument/2006/relationships/slide" Target="/ppt/slides/slide4.xml" Id="R3949d1f53cfd4123" /><Relationship Type="http://schemas.openxmlformats.org/officeDocument/2006/relationships/slide" Target="/ppt/slides/slide5.xml" Id="R83f6c665b884445e" /><Relationship Type="http://schemas.openxmlformats.org/officeDocument/2006/relationships/slide" Target="/ppt/slides/slide6.xml" Id="R0dce700e151b408e" /><Relationship Type="http://schemas.openxmlformats.org/officeDocument/2006/relationships/slide" Target="/ppt/slides/slide7.xml" Id="R98b8c53ee43a4d0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76dff489f57406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e2c2bc1c214b8c" /><Relationship Type="http://schemas.openxmlformats.org/officeDocument/2006/relationships/theme" Target="/ppt/slideMasters/theme/theme1.xml" Id="R4cfa22569ad148b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1e2c2bc1c214b8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d9c12fecf64b2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f08b24d74a400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c7e91d7564439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68e714dbdc49c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b542d951b0485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86f6afa9344c1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aa9e049c764a1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Eksakt Regnskap A/S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Eksakt Regnskap A/S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Eksakt Regnskap A/S ble etablert [år] og holder til i Risør.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Eksakt Regnskap A/S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Eksakt Regnskap A/S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Eksakt Regnskap A/S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7 049 377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−464 169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−480 775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847 813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1 874 821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Eksakt Regnskap A/S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CHRISTENSEN NINA THØRRING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Eksakt Regnskap A/S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Hasdalgata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4950 Risør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37 15 09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nina@eksaktregnskap.no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946 299 553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Eksakt Regnskap A/S</a:t>
            </a:r>
          </a:p>
        </p:txBody>
      </p:sp>
    </p:spTree>
  </p:cSld>
  <p:clrMapOvr>
    <a:masterClrMapping xmlns:a="http://schemas.openxmlformats.org/drawingml/2006/main"/>
  </p:clrMapOvr>
</p:sld>
</file>