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a77655e3d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721b8e315478e"/>
  </p:sldMasterIdLst>
  <p:sldIdLst>
    <p:sldId xmlns:r="http://schemas.openxmlformats.org/officeDocument/2006/relationships" id="256" r:id="R5ede661c4f494786"/>
    <p:sldId xmlns:r="http://schemas.openxmlformats.org/officeDocument/2006/relationships" id="257" r:id="Re670775b35784f4c"/>
    <p:sldId xmlns:r="http://schemas.openxmlformats.org/officeDocument/2006/relationships" id="258" r:id="R2823c6eb5977455e"/>
    <p:sldId xmlns:r="http://schemas.openxmlformats.org/officeDocument/2006/relationships" id="259" r:id="R2a707a32b4e9483a"/>
    <p:sldId xmlns:r="http://schemas.openxmlformats.org/officeDocument/2006/relationships" id="260" r:id="R133de8a9de4b42c3"/>
    <p:sldId xmlns:r="http://schemas.openxmlformats.org/officeDocument/2006/relationships" id="261" r:id="R93b5537053894840"/>
    <p:sldId xmlns:r="http://schemas.openxmlformats.org/officeDocument/2006/relationships" id="262" r:id="Rf1a4094121c5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721b8e315478e" /><Relationship Type="http://schemas.openxmlformats.org/officeDocument/2006/relationships/slide" Target="/ppt/slides/slide1.xml" Id="R5ede661c4f494786" /><Relationship Type="http://schemas.openxmlformats.org/officeDocument/2006/relationships/slide" Target="/ppt/slides/slide2.xml" Id="Re670775b35784f4c" /><Relationship Type="http://schemas.openxmlformats.org/officeDocument/2006/relationships/slide" Target="/ppt/slides/slide3.xml" Id="R2823c6eb5977455e" /><Relationship Type="http://schemas.openxmlformats.org/officeDocument/2006/relationships/slide" Target="/ppt/slides/slide4.xml" Id="R2a707a32b4e9483a" /><Relationship Type="http://schemas.openxmlformats.org/officeDocument/2006/relationships/slide" Target="/ppt/slides/slide5.xml" Id="R133de8a9de4b42c3" /><Relationship Type="http://schemas.openxmlformats.org/officeDocument/2006/relationships/slide" Target="/ppt/slides/slide6.xml" Id="R93b5537053894840" /><Relationship Type="http://schemas.openxmlformats.org/officeDocument/2006/relationships/slide" Target="/ppt/slides/slide7.xml" Id="Rf1a4094121c5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c593a5d42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76fa343974815" /><Relationship Type="http://schemas.openxmlformats.org/officeDocument/2006/relationships/theme" Target="/ppt/slideMasters/theme/theme1.xml" Id="Ree0e91dfc8214b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76fa3439748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af9885eae49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e54498aef4c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73baf1c69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422a45e4e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d66f3ea674e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6f03689a6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011f3cab14a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