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4d08ea8cf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5f01909664178"/>
  </p:sldMasterIdLst>
  <p:sldIdLst>
    <p:sldId xmlns:r="http://schemas.openxmlformats.org/officeDocument/2006/relationships" id="256" r:id="Re5e7a6823d554a35"/>
    <p:sldId xmlns:r="http://schemas.openxmlformats.org/officeDocument/2006/relationships" id="257" r:id="Rfe1f264f96884197"/>
    <p:sldId xmlns:r="http://schemas.openxmlformats.org/officeDocument/2006/relationships" id="258" r:id="Re61be16fa3f04fe7"/>
    <p:sldId xmlns:r="http://schemas.openxmlformats.org/officeDocument/2006/relationships" id="259" r:id="Rad1c04ca6ada496e"/>
    <p:sldId xmlns:r="http://schemas.openxmlformats.org/officeDocument/2006/relationships" id="260" r:id="R7f0f4d1b0f324117"/>
    <p:sldId xmlns:r="http://schemas.openxmlformats.org/officeDocument/2006/relationships" id="261" r:id="R60e044f05914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5f01909664178" /><Relationship Type="http://schemas.openxmlformats.org/officeDocument/2006/relationships/slide" Target="/ppt/slides/slide1.xml" Id="Re5e7a6823d554a35" /><Relationship Type="http://schemas.openxmlformats.org/officeDocument/2006/relationships/slide" Target="/ppt/slides/slide2.xml" Id="Rfe1f264f96884197" /><Relationship Type="http://schemas.openxmlformats.org/officeDocument/2006/relationships/slide" Target="/ppt/slides/slide3.xml" Id="Re61be16fa3f04fe7" /><Relationship Type="http://schemas.openxmlformats.org/officeDocument/2006/relationships/slide" Target="/ppt/slides/slide4.xml" Id="Rad1c04ca6ada496e" /><Relationship Type="http://schemas.openxmlformats.org/officeDocument/2006/relationships/slide" Target="/ppt/slides/slide5.xml" Id="R7f0f4d1b0f324117" /><Relationship Type="http://schemas.openxmlformats.org/officeDocument/2006/relationships/slide" Target="/ppt/slides/slide6.xml" Id="R60e044f05914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84ce514cd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abc66f1ba4391" /><Relationship Type="http://schemas.openxmlformats.org/officeDocument/2006/relationships/theme" Target="/ppt/slideMasters/theme/theme1.xml" Id="Rab487ef75389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abc66f1ba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1c029a83d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2eb9180ab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79b9bd655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03aa9b33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e260d590e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295eb6f2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