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02002e47774f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62e20408544b5f"/>
  </p:sldMasterIdLst>
  <p:sldIdLst>
    <p:sldId xmlns:r="http://schemas.openxmlformats.org/officeDocument/2006/relationships" id="256" r:id="R3e24188368a04b0d"/>
    <p:sldId xmlns:r="http://schemas.openxmlformats.org/officeDocument/2006/relationships" id="257" r:id="R5c14d27b9b9d4fdc"/>
    <p:sldId xmlns:r="http://schemas.openxmlformats.org/officeDocument/2006/relationships" id="258" r:id="R8392c8713c0a415c"/>
    <p:sldId xmlns:r="http://schemas.openxmlformats.org/officeDocument/2006/relationships" id="259" r:id="Rf36af14fb8fc4a33"/>
    <p:sldId xmlns:r="http://schemas.openxmlformats.org/officeDocument/2006/relationships" id="260" r:id="R92ffb22c29ef4684"/>
    <p:sldId xmlns:r="http://schemas.openxmlformats.org/officeDocument/2006/relationships" id="261" r:id="R216bf4c8934649a7"/>
    <p:sldId xmlns:r="http://schemas.openxmlformats.org/officeDocument/2006/relationships" id="262" r:id="R466ec32179c449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62e20408544b5f" /><Relationship Type="http://schemas.openxmlformats.org/officeDocument/2006/relationships/slide" Target="/ppt/slides/slide1.xml" Id="R3e24188368a04b0d" /><Relationship Type="http://schemas.openxmlformats.org/officeDocument/2006/relationships/slide" Target="/ppt/slides/slide2.xml" Id="R5c14d27b9b9d4fdc" /><Relationship Type="http://schemas.openxmlformats.org/officeDocument/2006/relationships/slide" Target="/ppt/slides/slide3.xml" Id="R8392c8713c0a415c" /><Relationship Type="http://schemas.openxmlformats.org/officeDocument/2006/relationships/slide" Target="/ppt/slides/slide4.xml" Id="Rf36af14fb8fc4a33" /><Relationship Type="http://schemas.openxmlformats.org/officeDocument/2006/relationships/slide" Target="/ppt/slides/slide5.xml" Id="R92ffb22c29ef4684" /><Relationship Type="http://schemas.openxmlformats.org/officeDocument/2006/relationships/slide" Target="/ppt/slides/slide6.xml" Id="R216bf4c8934649a7" /><Relationship Type="http://schemas.openxmlformats.org/officeDocument/2006/relationships/slide" Target="/ppt/slides/slide7.xml" Id="R466ec32179c449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4899a9da194b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db961856e4a3f" /><Relationship Type="http://schemas.openxmlformats.org/officeDocument/2006/relationships/theme" Target="/ppt/slideMasters/theme/theme1.xml" Id="R53c43acf27a74c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cdb961856e4a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3ebaa138342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c44b50b8a46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ca92f78ed45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de1813f124f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b7d964cea47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fc92b187140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03f634f714e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DEVOLDS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DEVOLDS REGNSKAPSKONTOR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11 134 509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141 194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721 778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3 781 353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 INGER GARDSHOL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NORANG ØYVIND PER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SIVERTSEN KITTY MØLMESDAL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STIANSEN WENCHE  –  12,8 %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LUNDVANG WILLY BERNHARD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KALVENES ODDVEIG KIRSTI  –  5,4 %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Regnbueplassen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32 32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945 893 893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DEVOLDS REGNSKAPSKONTOR AS</a:t>
            </a:r>
          </a:p>
        </p:txBody>
      </p:sp>
    </p:spTree>
  </p:cSld>
  <p:clrMapOvr>
    <a:masterClrMapping xmlns:a="http://schemas.openxmlformats.org/drawingml/2006/main"/>
  </p:clrMapOvr>
</p:sld>
</file>