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15c752febd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4679dbea646f0"/>
  </p:sldMasterIdLst>
  <p:sldIdLst>
    <p:sldId xmlns:r="http://schemas.openxmlformats.org/officeDocument/2006/relationships" id="256" r:id="Rdae626cd87374986"/>
    <p:sldId xmlns:r="http://schemas.openxmlformats.org/officeDocument/2006/relationships" id="257" r:id="R941153c144f04ad0"/>
    <p:sldId xmlns:r="http://schemas.openxmlformats.org/officeDocument/2006/relationships" id="258" r:id="R1653298d296a49a7"/>
    <p:sldId xmlns:r="http://schemas.openxmlformats.org/officeDocument/2006/relationships" id="259" r:id="Re80c247a3eb842dd"/>
    <p:sldId xmlns:r="http://schemas.openxmlformats.org/officeDocument/2006/relationships" id="260" r:id="Rfa1abdadd287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4679dbea646f0" /><Relationship Type="http://schemas.openxmlformats.org/officeDocument/2006/relationships/slide" Target="/ppt/slides/slide1.xml" Id="Rdae626cd87374986" /><Relationship Type="http://schemas.openxmlformats.org/officeDocument/2006/relationships/slide" Target="/ppt/slides/slide2.xml" Id="R941153c144f04ad0" /><Relationship Type="http://schemas.openxmlformats.org/officeDocument/2006/relationships/slide" Target="/ppt/slides/slide3.xml" Id="R1653298d296a49a7" /><Relationship Type="http://schemas.openxmlformats.org/officeDocument/2006/relationships/slide" Target="/ppt/slides/slide4.xml" Id="Re80c247a3eb842dd" /><Relationship Type="http://schemas.openxmlformats.org/officeDocument/2006/relationships/slide" Target="/ppt/slides/slide5.xml" Id="Rfa1abdadd287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0ef1e4395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da88cf49401f" /><Relationship Type="http://schemas.openxmlformats.org/officeDocument/2006/relationships/theme" Target="/ppt/slideMasters/theme/theme1.xml" Id="R89dfdac10d19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4da88cf49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4489b455d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0a77bf5234f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9caf0fde542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189723743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2483e62c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MASFJORDEN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MASFJORDEN KOMMUNE ble etablert [år] og holder til i Masfjordnes.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Austfjordvegen 2724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5981 Masfjordnes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16 62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erlend.kvamsdal@masfjorden.kommune.no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www.masfjorden.kommune.no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945 627 913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MASFJORDEN KOMMUNE</a:t>
            </a:r>
          </a:p>
        </p:txBody>
      </p:sp>
    </p:spTree>
  </p:cSld>
  <p:clrMapOvr>
    <a:masterClrMapping xmlns:a="http://schemas.openxmlformats.org/drawingml/2006/main"/>
  </p:clrMapOvr>
</p:sld>
</file>