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b1b5d5d34b446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48373cb6e284ff3"/>
  </p:sldMasterIdLst>
  <p:sldIdLst>
    <p:sldId xmlns:r="http://schemas.openxmlformats.org/officeDocument/2006/relationships" id="256" r:id="R266e19dc95c14b24"/>
    <p:sldId xmlns:r="http://schemas.openxmlformats.org/officeDocument/2006/relationships" id="257" r:id="Ra6880dbd5693443e"/>
    <p:sldId xmlns:r="http://schemas.openxmlformats.org/officeDocument/2006/relationships" id="258" r:id="Rae4508691e5f41ef"/>
    <p:sldId xmlns:r="http://schemas.openxmlformats.org/officeDocument/2006/relationships" id="259" r:id="Rec22e85978cd4097"/>
    <p:sldId xmlns:r="http://schemas.openxmlformats.org/officeDocument/2006/relationships" id="260" r:id="Rd843e5a96778462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8373cb6e284ff3" /><Relationship Type="http://schemas.openxmlformats.org/officeDocument/2006/relationships/slide" Target="/ppt/slides/slide1.xml" Id="R266e19dc95c14b24" /><Relationship Type="http://schemas.openxmlformats.org/officeDocument/2006/relationships/slide" Target="/ppt/slides/slide2.xml" Id="Ra6880dbd5693443e" /><Relationship Type="http://schemas.openxmlformats.org/officeDocument/2006/relationships/slide" Target="/ppt/slides/slide3.xml" Id="Rae4508691e5f41ef" /><Relationship Type="http://schemas.openxmlformats.org/officeDocument/2006/relationships/slide" Target="/ppt/slides/slide4.xml" Id="Rec22e85978cd4097" /><Relationship Type="http://schemas.openxmlformats.org/officeDocument/2006/relationships/slide" Target="/ppt/slides/slide5.xml" Id="Rd843e5a96778462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5b85891a2b47a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920f572b0c4c22" /><Relationship Type="http://schemas.openxmlformats.org/officeDocument/2006/relationships/theme" Target="/ppt/slideMasters/theme/theme1.xml" Id="R906b0ee2ff4a47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920f572b0c4c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c43acec5e044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90062162fc488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46c8da10514f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3cc96338264b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4aba36f707425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LILLEHAMMER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LILLEHAMMER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LILLEHAMMER KOMMUNE ble etablert [år] og holder til i Lillehammer.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LILLEHAMMER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LILLEHAMMER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LILLEHAMMER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2609 Lillehammer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 05 05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postmottak@lillehammer.kommune.no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www.lillehammer.kommune.no/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945 578 564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LILLEHAMMER KOMMUNE</a:t>
            </a:r>
          </a:p>
        </p:txBody>
      </p:sp>
    </p:spTree>
  </p:cSld>
  <p:clrMapOvr>
    <a:masterClrMapping xmlns:a="http://schemas.openxmlformats.org/drawingml/2006/main"/>
  </p:clrMapOvr>
</p:sld>
</file>