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f6fc84ecc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bc5fdca8c24280"/>
  </p:sldMasterIdLst>
  <p:sldIdLst>
    <p:sldId xmlns:r="http://schemas.openxmlformats.org/officeDocument/2006/relationships" id="256" r:id="R493e1fd5688f499c"/>
    <p:sldId xmlns:r="http://schemas.openxmlformats.org/officeDocument/2006/relationships" id="257" r:id="R9f7ac0667e31421e"/>
    <p:sldId xmlns:r="http://schemas.openxmlformats.org/officeDocument/2006/relationships" id="258" r:id="Rfe0242d2e0d241c7"/>
    <p:sldId xmlns:r="http://schemas.openxmlformats.org/officeDocument/2006/relationships" id="259" r:id="R9ad8eb850f4e450b"/>
    <p:sldId xmlns:r="http://schemas.openxmlformats.org/officeDocument/2006/relationships" id="260" r:id="R63d884c2d3f74b29"/>
    <p:sldId xmlns:r="http://schemas.openxmlformats.org/officeDocument/2006/relationships" id="261" r:id="Rc77422596d3946a7"/>
    <p:sldId xmlns:r="http://schemas.openxmlformats.org/officeDocument/2006/relationships" id="262" r:id="R9e026979a30c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bc5fdca8c24280" /><Relationship Type="http://schemas.openxmlformats.org/officeDocument/2006/relationships/slide" Target="/ppt/slides/slide1.xml" Id="R493e1fd5688f499c" /><Relationship Type="http://schemas.openxmlformats.org/officeDocument/2006/relationships/slide" Target="/ppt/slides/slide2.xml" Id="R9f7ac0667e31421e" /><Relationship Type="http://schemas.openxmlformats.org/officeDocument/2006/relationships/slide" Target="/ppt/slides/slide3.xml" Id="Rfe0242d2e0d241c7" /><Relationship Type="http://schemas.openxmlformats.org/officeDocument/2006/relationships/slide" Target="/ppt/slides/slide4.xml" Id="R9ad8eb850f4e450b" /><Relationship Type="http://schemas.openxmlformats.org/officeDocument/2006/relationships/slide" Target="/ppt/slides/slide5.xml" Id="R63d884c2d3f74b29" /><Relationship Type="http://schemas.openxmlformats.org/officeDocument/2006/relationships/slide" Target="/ppt/slides/slide6.xml" Id="Rc77422596d3946a7" /><Relationship Type="http://schemas.openxmlformats.org/officeDocument/2006/relationships/slide" Target="/ppt/slides/slide7.xml" Id="R9e026979a30c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b51f09304b44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5b39e5897414e" /><Relationship Type="http://schemas.openxmlformats.org/officeDocument/2006/relationships/theme" Target="/ppt/slideMasters/theme/theme1.xml" Id="R33b4d4ce07ae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5b39e5897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f1dab50c7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fd5d92492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06883e221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f83cc2502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1a1534354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729f566de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5472c1c24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NÆRINGSSELSKAP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NÆRINGSSELSKAP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235 887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7 823 176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8 686 710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Auragata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68 99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post@suns.no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945 526 270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NÆRINGSSELSKAP AS</a:t>
            </a:r>
          </a:p>
        </p:txBody>
      </p:sp>
    </p:spTree>
  </p:cSld>
  <p:clrMapOvr>
    <a:masterClrMapping xmlns:a="http://schemas.openxmlformats.org/drawingml/2006/main"/>
  </p:clrMapOvr>
</p:sld>
</file>