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a563fc880b46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4f7a9f090a4c85"/>
  </p:sldMasterIdLst>
  <p:sldIdLst>
    <p:sldId xmlns:r="http://schemas.openxmlformats.org/officeDocument/2006/relationships" id="256" r:id="Rb57f781d6af04c0b"/>
    <p:sldId xmlns:r="http://schemas.openxmlformats.org/officeDocument/2006/relationships" id="257" r:id="R9c41f8c853494c1b"/>
    <p:sldId xmlns:r="http://schemas.openxmlformats.org/officeDocument/2006/relationships" id="258" r:id="Re13591505158454f"/>
    <p:sldId xmlns:r="http://schemas.openxmlformats.org/officeDocument/2006/relationships" id="259" r:id="Red9aed306b694d83"/>
    <p:sldId xmlns:r="http://schemas.openxmlformats.org/officeDocument/2006/relationships" id="260" r:id="Ra07292a1dc5f4d2d"/>
    <p:sldId xmlns:r="http://schemas.openxmlformats.org/officeDocument/2006/relationships" id="261" r:id="R747b4b0fae714a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4f7a9f090a4c85" /><Relationship Type="http://schemas.openxmlformats.org/officeDocument/2006/relationships/slide" Target="/ppt/slides/slide1.xml" Id="Rb57f781d6af04c0b" /><Relationship Type="http://schemas.openxmlformats.org/officeDocument/2006/relationships/slide" Target="/ppt/slides/slide2.xml" Id="R9c41f8c853494c1b" /><Relationship Type="http://schemas.openxmlformats.org/officeDocument/2006/relationships/slide" Target="/ppt/slides/slide3.xml" Id="Re13591505158454f" /><Relationship Type="http://schemas.openxmlformats.org/officeDocument/2006/relationships/slide" Target="/ppt/slides/slide4.xml" Id="Red9aed306b694d83" /><Relationship Type="http://schemas.openxmlformats.org/officeDocument/2006/relationships/slide" Target="/ppt/slides/slide5.xml" Id="Ra07292a1dc5f4d2d" /><Relationship Type="http://schemas.openxmlformats.org/officeDocument/2006/relationships/slide" Target="/ppt/slides/slide6.xml" Id="R747b4b0fae714a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5b56402e1f4e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5e821e9fb4cec" /><Relationship Type="http://schemas.openxmlformats.org/officeDocument/2006/relationships/theme" Target="/ppt/slideMasters/theme/theme1.xml" Id="R93e5e6ea3aad41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45e821e9fb4c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928c97e9646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51c994c6f43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b5a4265f446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fe262c9cb44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9f8dad66241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1257a18e041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SUNNDAL NÆRINGSSELSKAP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NÆRINGSSELSKAP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NÆRINGSSELSKAP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NÆRINGSSELSKAP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NÆRINGSSELSKAP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NÆRINGSSELSKAP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Auragata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6600 Sunndalsøra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68 99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post@suns.no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945 526 270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NÆRINGSSELSKAP AS</a:t>
            </a:r>
          </a:p>
        </p:txBody>
      </p:sp>
    </p:spTree>
  </p:cSld>
  <p:clrMapOvr>
    <a:masterClrMapping xmlns:a="http://schemas.openxmlformats.org/drawingml/2006/main"/>
  </p:clrMapOvr>
</p:sld>
</file>