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7683e2406c4c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fb562b4aae4008"/>
  </p:sldMasterIdLst>
  <p:sldIdLst>
    <p:sldId xmlns:r="http://schemas.openxmlformats.org/officeDocument/2006/relationships" id="256" r:id="R398eb6940cdf4991"/>
    <p:sldId xmlns:r="http://schemas.openxmlformats.org/officeDocument/2006/relationships" id="257" r:id="Rc8363e136c0948c6"/>
    <p:sldId xmlns:r="http://schemas.openxmlformats.org/officeDocument/2006/relationships" id="258" r:id="R1454991a59ea4979"/>
    <p:sldId xmlns:r="http://schemas.openxmlformats.org/officeDocument/2006/relationships" id="259" r:id="R0231a01e6ac94f82"/>
    <p:sldId xmlns:r="http://schemas.openxmlformats.org/officeDocument/2006/relationships" id="260" r:id="R03ff71e688d84e36"/>
    <p:sldId xmlns:r="http://schemas.openxmlformats.org/officeDocument/2006/relationships" id="261" r:id="R2daca4d92bcd4a42"/>
    <p:sldId xmlns:r="http://schemas.openxmlformats.org/officeDocument/2006/relationships" id="262" r:id="R122e898774454b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fb562b4aae4008" /><Relationship Type="http://schemas.openxmlformats.org/officeDocument/2006/relationships/slide" Target="/ppt/slides/slide1.xml" Id="R398eb6940cdf4991" /><Relationship Type="http://schemas.openxmlformats.org/officeDocument/2006/relationships/slide" Target="/ppt/slides/slide2.xml" Id="Rc8363e136c0948c6" /><Relationship Type="http://schemas.openxmlformats.org/officeDocument/2006/relationships/slide" Target="/ppt/slides/slide3.xml" Id="R1454991a59ea4979" /><Relationship Type="http://schemas.openxmlformats.org/officeDocument/2006/relationships/slide" Target="/ppt/slides/slide4.xml" Id="R0231a01e6ac94f82" /><Relationship Type="http://schemas.openxmlformats.org/officeDocument/2006/relationships/slide" Target="/ppt/slides/slide5.xml" Id="R03ff71e688d84e36" /><Relationship Type="http://schemas.openxmlformats.org/officeDocument/2006/relationships/slide" Target="/ppt/slides/slide6.xml" Id="R2daca4d92bcd4a42" /><Relationship Type="http://schemas.openxmlformats.org/officeDocument/2006/relationships/slide" Target="/ppt/slides/slide7.xml" Id="R122e898774454b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b1831dda7441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f9c3a777a4ff5" /><Relationship Type="http://schemas.openxmlformats.org/officeDocument/2006/relationships/theme" Target="/ppt/slideMasters/theme/theme1.xml" Id="R75501d2121bb4b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4f9c3a777a4f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61e4ab77547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ba8e5c91e41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f284d6a3e44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4fc753f7b40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b8b65e8d242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aa417ae0f4e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079a39e8e4a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STICO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STICO CONSULT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13 703 687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660 884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601 925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401 638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6 594 025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STIANSEN &amp; CO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Fekjan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84 88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945 429 348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STICO CONSULT AS</a:t>
            </a:r>
          </a:p>
        </p:txBody>
      </p:sp>
    </p:spTree>
  </p:cSld>
  <p:clrMapOvr>
    <a:masterClrMapping xmlns:a="http://schemas.openxmlformats.org/drawingml/2006/main"/>
  </p:clrMapOvr>
</p:sld>
</file>