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759211579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e4d1867b54b03"/>
  </p:sldMasterIdLst>
  <p:sldIdLst>
    <p:sldId xmlns:r="http://schemas.openxmlformats.org/officeDocument/2006/relationships" id="256" r:id="R49ec84599d32440b"/>
    <p:sldId xmlns:r="http://schemas.openxmlformats.org/officeDocument/2006/relationships" id="257" r:id="Rbeef224570654cac"/>
    <p:sldId xmlns:r="http://schemas.openxmlformats.org/officeDocument/2006/relationships" id="258" r:id="R1b5c6944e73a42de"/>
    <p:sldId xmlns:r="http://schemas.openxmlformats.org/officeDocument/2006/relationships" id="259" r:id="R1c9ef8ebc99543f3"/>
    <p:sldId xmlns:r="http://schemas.openxmlformats.org/officeDocument/2006/relationships" id="260" r:id="R777df87567a2422e"/>
    <p:sldId xmlns:r="http://schemas.openxmlformats.org/officeDocument/2006/relationships" id="261" r:id="R91e8d10cc962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e4d1867b54b03" /><Relationship Type="http://schemas.openxmlformats.org/officeDocument/2006/relationships/slide" Target="/ppt/slides/slide1.xml" Id="R49ec84599d32440b" /><Relationship Type="http://schemas.openxmlformats.org/officeDocument/2006/relationships/slide" Target="/ppt/slides/slide2.xml" Id="Rbeef224570654cac" /><Relationship Type="http://schemas.openxmlformats.org/officeDocument/2006/relationships/slide" Target="/ppt/slides/slide3.xml" Id="R1b5c6944e73a42de" /><Relationship Type="http://schemas.openxmlformats.org/officeDocument/2006/relationships/slide" Target="/ppt/slides/slide4.xml" Id="R1c9ef8ebc99543f3" /><Relationship Type="http://schemas.openxmlformats.org/officeDocument/2006/relationships/slide" Target="/ppt/slides/slide5.xml" Id="R777df87567a2422e" /><Relationship Type="http://schemas.openxmlformats.org/officeDocument/2006/relationships/slide" Target="/ppt/slides/slide6.xml" Id="R91e8d10cc962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07861b93f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2001e46b4487a" /><Relationship Type="http://schemas.openxmlformats.org/officeDocument/2006/relationships/theme" Target="/ppt/slideMasters/theme/theme1.xml" Id="Rbff130f42718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2001e46b4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4dfa525e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6cb0dc10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d3cbe84e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5f6d679c6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44b278da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2161baea9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