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edc8ba9e6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727818ee041ea"/>
  </p:sldMasterIdLst>
  <p:sldIdLst>
    <p:sldId xmlns:r="http://schemas.openxmlformats.org/officeDocument/2006/relationships" id="256" r:id="Rc86df49a087d42e2"/>
    <p:sldId xmlns:r="http://schemas.openxmlformats.org/officeDocument/2006/relationships" id="257" r:id="R71e362d304d0457a"/>
    <p:sldId xmlns:r="http://schemas.openxmlformats.org/officeDocument/2006/relationships" id="258" r:id="Rc188d3386eb94b55"/>
    <p:sldId xmlns:r="http://schemas.openxmlformats.org/officeDocument/2006/relationships" id="259" r:id="R015dc95748464e39"/>
    <p:sldId xmlns:r="http://schemas.openxmlformats.org/officeDocument/2006/relationships" id="260" r:id="R36076c46449a4a14"/>
    <p:sldId xmlns:r="http://schemas.openxmlformats.org/officeDocument/2006/relationships" id="261" r:id="R8c71ee21770148ab"/>
    <p:sldId xmlns:r="http://schemas.openxmlformats.org/officeDocument/2006/relationships" id="262" r:id="Rfefac67e450f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727818ee041ea" /><Relationship Type="http://schemas.openxmlformats.org/officeDocument/2006/relationships/slide" Target="/ppt/slides/slide1.xml" Id="Rc86df49a087d42e2" /><Relationship Type="http://schemas.openxmlformats.org/officeDocument/2006/relationships/slide" Target="/ppt/slides/slide2.xml" Id="R71e362d304d0457a" /><Relationship Type="http://schemas.openxmlformats.org/officeDocument/2006/relationships/slide" Target="/ppt/slides/slide3.xml" Id="Rc188d3386eb94b55" /><Relationship Type="http://schemas.openxmlformats.org/officeDocument/2006/relationships/slide" Target="/ppt/slides/slide4.xml" Id="R015dc95748464e39" /><Relationship Type="http://schemas.openxmlformats.org/officeDocument/2006/relationships/slide" Target="/ppt/slides/slide5.xml" Id="R36076c46449a4a14" /><Relationship Type="http://schemas.openxmlformats.org/officeDocument/2006/relationships/slide" Target="/ppt/slides/slide6.xml" Id="R8c71ee21770148ab" /><Relationship Type="http://schemas.openxmlformats.org/officeDocument/2006/relationships/slide" Target="/ppt/slides/slide7.xml" Id="Rfefac67e450f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351cd8816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cee1f73bd4acb" /><Relationship Type="http://schemas.openxmlformats.org/officeDocument/2006/relationships/theme" Target="/ppt/slideMasters/theme/theme1.xml" Id="R62218cb5734e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cee1f73bd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6025b8b1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296e46e2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30b7329b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f27950bc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5e0b17f6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669fa8d9e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74d5814c2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NSV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116 606 020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845 813 078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BAHREBRA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2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FAR-SHIP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TRICOLOR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CALLE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NSV INVEST AS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945 186 259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