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d037e76ca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65f537c924c8f"/>
  </p:sldMasterIdLst>
  <p:sldIdLst>
    <p:sldId xmlns:r="http://schemas.openxmlformats.org/officeDocument/2006/relationships" id="256" r:id="R1937b5ea6c4a4ceb"/>
    <p:sldId xmlns:r="http://schemas.openxmlformats.org/officeDocument/2006/relationships" id="257" r:id="Rba346daf711b4069"/>
    <p:sldId xmlns:r="http://schemas.openxmlformats.org/officeDocument/2006/relationships" id="258" r:id="R3aa39a825850439e"/>
    <p:sldId xmlns:r="http://schemas.openxmlformats.org/officeDocument/2006/relationships" id="259" r:id="Rc58dcfc197904c6f"/>
    <p:sldId xmlns:r="http://schemas.openxmlformats.org/officeDocument/2006/relationships" id="260" r:id="Rd9f92bc53a9c4355"/>
    <p:sldId xmlns:r="http://schemas.openxmlformats.org/officeDocument/2006/relationships" id="261" r:id="R15396745ce56483f"/>
    <p:sldId xmlns:r="http://schemas.openxmlformats.org/officeDocument/2006/relationships" id="262" r:id="R84bbf4affe844d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65f537c924c8f" /><Relationship Type="http://schemas.openxmlformats.org/officeDocument/2006/relationships/slide" Target="/ppt/slides/slide1.xml" Id="R1937b5ea6c4a4ceb" /><Relationship Type="http://schemas.openxmlformats.org/officeDocument/2006/relationships/slide" Target="/ppt/slides/slide2.xml" Id="Rba346daf711b4069" /><Relationship Type="http://schemas.openxmlformats.org/officeDocument/2006/relationships/slide" Target="/ppt/slides/slide3.xml" Id="R3aa39a825850439e" /><Relationship Type="http://schemas.openxmlformats.org/officeDocument/2006/relationships/slide" Target="/ppt/slides/slide4.xml" Id="Rc58dcfc197904c6f" /><Relationship Type="http://schemas.openxmlformats.org/officeDocument/2006/relationships/slide" Target="/ppt/slides/slide5.xml" Id="Rd9f92bc53a9c4355" /><Relationship Type="http://schemas.openxmlformats.org/officeDocument/2006/relationships/slide" Target="/ppt/slides/slide6.xml" Id="R15396745ce56483f" /><Relationship Type="http://schemas.openxmlformats.org/officeDocument/2006/relationships/slide" Target="/ppt/slides/slide7.xml" Id="R84bbf4affe844d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3fbebc8ef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c3e84a254f38" /><Relationship Type="http://schemas.openxmlformats.org/officeDocument/2006/relationships/theme" Target="/ppt/slideMasters/theme/theme1.xml" Id="R99ce629e863448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0c3e84a25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e9264eccc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0470930e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2312e793242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a2c665eb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5fdf34fe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f335eaaf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4e94553e9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IDEKA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