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4428af741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012e18ce44fe7"/>
  </p:sldMasterIdLst>
  <p:sldIdLst>
    <p:sldId xmlns:r="http://schemas.openxmlformats.org/officeDocument/2006/relationships" id="256" r:id="Rf8e9a122fd9f4d03"/>
    <p:sldId xmlns:r="http://schemas.openxmlformats.org/officeDocument/2006/relationships" id="257" r:id="R08bf86f780a54f96"/>
    <p:sldId xmlns:r="http://schemas.openxmlformats.org/officeDocument/2006/relationships" id="258" r:id="R245eab58df204cb0"/>
    <p:sldId xmlns:r="http://schemas.openxmlformats.org/officeDocument/2006/relationships" id="259" r:id="R54bf6b484a4e4ac8"/>
    <p:sldId xmlns:r="http://schemas.openxmlformats.org/officeDocument/2006/relationships" id="260" r:id="R804a029997e3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012e18ce44fe7" /><Relationship Type="http://schemas.openxmlformats.org/officeDocument/2006/relationships/slide" Target="/ppt/slides/slide1.xml" Id="Rf8e9a122fd9f4d03" /><Relationship Type="http://schemas.openxmlformats.org/officeDocument/2006/relationships/slide" Target="/ppt/slides/slide2.xml" Id="R08bf86f780a54f96" /><Relationship Type="http://schemas.openxmlformats.org/officeDocument/2006/relationships/slide" Target="/ppt/slides/slide3.xml" Id="R245eab58df204cb0" /><Relationship Type="http://schemas.openxmlformats.org/officeDocument/2006/relationships/slide" Target="/ppt/slides/slide4.xml" Id="R54bf6b484a4e4ac8" /><Relationship Type="http://schemas.openxmlformats.org/officeDocument/2006/relationships/slide" Target="/ppt/slides/slide5.xml" Id="R804a029997e3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36d4d8fdb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dc5c9f0a4365" /><Relationship Type="http://schemas.openxmlformats.org/officeDocument/2006/relationships/theme" Target="/ppt/slideMasters/theme/theme1.xml" Id="Rdaf01ace3ee6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cdc5c9f0a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632f92ed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0073c62f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11fc6f82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93517e27c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34ba540e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V/Økonomiavdelingen, Ålmannvegen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09 21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944 889 116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