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185623b4d649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848a782e194081"/>
  </p:sldMasterIdLst>
  <p:sldIdLst>
    <p:sldId xmlns:r="http://schemas.openxmlformats.org/officeDocument/2006/relationships" id="256" r:id="Rde0325d83d424778"/>
    <p:sldId xmlns:r="http://schemas.openxmlformats.org/officeDocument/2006/relationships" id="257" r:id="R7d8573ffdc8249a6"/>
    <p:sldId xmlns:r="http://schemas.openxmlformats.org/officeDocument/2006/relationships" id="258" r:id="Re3027969acb14b11"/>
    <p:sldId xmlns:r="http://schemas.openxmlformats.org/officeDocument/2006/relationships" id="259" r:id="Ree9d5c7bfe6946e1"/>
    <p:sldId xmlns:r="http://schemas.openxmlformats.org/officeDocument/2006/relationships" id="260" r:id="Rc0af2eb38b714fc1"/>
    <p:sldId xmlns:r="http://schemas.openxmlformats.org/officeDocument/2006/relationships" id="261" r:id="R85a9700d9cf3498a"/>
    <p:sldId xmlns:r="http://schemas.openxmlformats.org/officeDocument/2006/relationships" id="262" r:id="R691a0968194349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848a782e194081" /><Relationship Type="http://schemas.openxmlformats.org/officeDocument/2006/relationships/slide" Target="/ppt/slides/slide1.xml" Id="Rde0325d83d424778" /><Relationship Type="http://schemas.openxmlformats.org/officeDocument/2006/relationships/slide" Target="/ppt/slides/slide2.xml" Id="R7d8573ffdc8249a6" /><Relationship Type="http://schemas.openxmlformats.org/officeDocument/2006/relationships/slide" Target="/ppt/slides/slide3.xml" Id="Re3027969acb14b11" /><Relationship Type="http://schemas.openxmlformats.org/officeDocument/2006/relationships/slide" Target="/ppt/slides/slide4.xml" Id="Ree9d5c7bfe6946e1" /><Relationship Type="http://schemas.openxmlformats.org/officeDocument/2006/relationships/slide" Target="/ppt/slides/slide5.xml" Id="Rc0af2eb38b714fc1" /><Relationship Type="http://schemas.openxmlformats.org/officeDocument/2006/relationships/slide" Target="/ppt/slides/slide6.xml" Id="R85a9700d9cf3498a" /><Relationship Type="http://schemas.openxmlformats.org/officeDocument/2006/relationships/slide" Target="/ppt/slides/slide7.xml" Id="R691a0968194349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06f239da6c43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7266cd2184012" /><Relationship Type="http://schemas.openxmlformats.org/officeDocument/2006/relationships/theme" Target="/ppt/slideMasters/theme/theme1.xml" Id="Rea5fd40546bb44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17266cd21840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35f033f1644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f10206d9e41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c7abdae8d4b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fdda5dd9b43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1a7b257524a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ab531acae40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a8d7a3a5541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MIDTBYEN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MIDTBYEN REGNSKAP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6 523 099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603 532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479 823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273 771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2 288 798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JOHNSEN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STORSVE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52 16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www.midtbyenregnskap.no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944 850 295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MIDTBYEN REGNSKAP AS</a:t>
            </a:r>
          </a:p>
        </p:txBody>
      </p:sp>
    </p:spTree>
  </p:cSld>
  <p:clrMapOvr>
    <a:masterClrMapping xmlns:a="http://schemas.openxmlformats.org/drawingml/2006/main"/>
  </p:clrMapOvr>
</p:sld>
</file>