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1b76d4159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6a18a2a00462e"/>
  </p:sldMasterIdLst>
  <p:sldIdLst>
    <p:sldId xmlns:r="http://schemas.openxmlformats.org/officeDocument/2006/relationships" id="256" r:id="R524f94309270403e"/>
    <p:sldId xmlns:r="http://schemas.openxmlformats.org/officeDocument/2006/relationships" id="257" r:id="Ra258a51ebc0f456c"/>
    <p:sldId xmlns:r="http://schemas.openxmlformats.org/officeDocument/2006/relationships" id="258" r:id="Rfe8d6a24bde54f30"/>
    <p:sldId xmlns:r="http://schemas.openxmlformats.org/officeDocument/2006/relationships" id="259" r:id="R7a1ef2728f1d4c36"/>
    <p:sldId xmlns:r="http://schemas.openxmlformats.org/officeDocument/2006/relationships" id="260" r:id="R3a6e1b3e05c4424e"/>
    <p:sldId xmlns:r="http://schemas.openxmlformats.org/officeDocument/2006/relationships" id="261" r:id="Rb35ce160be86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6a18a2a00462e" /><Relationship Type="http://schemas.openxmlformats.org/officeDocument/2006/relationships/slide" Target="/ppt/slides/slide1.xml" Id="R524f94309270403e" /><Relationship Type="http://schemas.openxmlformats.org/officeDocument/2006/relationships/slide" Target="/ppt/slides/slide2.xml" Id="Ra258a51ebc0f456c" /><Relationship Type="http://schemas.openxmlformats.org/officeDocument/2006/relationships/slide" Target="/ppt/slides/slide3.xml" Id="Rfe8d6a24bde54f30" /><Relationship Type="http://schemas.openxmlformats.org/officeDocument/2006/relationships/slide" Target="/ppt/slides/slide4.xml" Id="R7a1ef2728f1d4c36" /><Relationship Type="http://schemas.openxmlformats.org/officeDocument/2006/relationships/slide" Target="/ppt/slides/slide5.xml" Id="R3a6e1b3e05c4424e" /><Relationship Type="http://schemas.openxmlformats.org/officeDocument/2006/relationships/slide" Target="/ppt/slides/slide6.xml" Id="Rb35ce160be86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f0598e5bb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cd22976a40d3" /><Relationship Type="http://schemas.openxmlformats.org/officeDocument/2006/relationships/theme" Target="/ppt/slideMasters/theme/theme1.xml" Id="R1fde45450ea9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6cd22976a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d9e031487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0b19fe1c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8495f1ee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a53cfd1ef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611f5bbe4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60606d1e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SYVENDEDAGS ADVENTISTKIRKEN - DEN NORSKE UNION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SYVENDEDAGS ADVENTISTKIRKEN - DEN NORSKE UNION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89 443 539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11 648 885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87 401 482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141 848 626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16 16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post.dnu@adventist.no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944 671 102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