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b0baca33f54b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b0f96031704ba3"/>
  </p:sldMasterIdLst>
  <p:sldIdLst>
    <p:sldId xmlns:r="http://schemas.openxmlformats.org/officeDocument/2006/relationships" id="256" r:id="R2f98974f058b4d73"/>
    <p:sldId xmlns:r="http://schemas.openxmlformats.org/officeDocument/2006/relationships" id="257" r:id="R6b63380fee3343c7"/>
    <p:sldId xmlns:r="http://schemas.openxmlformats.org/officeDocument/2006/relationships" id="258" r:id="R82d7b260de8d4ed0"/>
    <p:sldId xmlns:r="http://schemas.openxmlformats.org/officeDocument/2006/relationships" id="259" r:id="R72b14d4187564256"/>
    <p:sldId xmlns:r="http://schemas.openxmlformats.org/officeDocument/2006/relationships" id="260" r:id="R7beabc2ab1314309"/>
    <p:sldId xmlns:r="http://schemas.openxmlformats.org/officeDocument/2006/relationships" id="261" r:id="R5333a187a0ef4a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b0f96031704ba3" /><Relationship Type="http://schemas.openxmlformats.org/officeDocument/2006/relationships/slide" Target="/ppt/slides/slide1.xml" Id="R2f98974f058b4d73" /><Relationship Type="http://schemas.openxmlformats.org/officeDocument/2006/relationships/slide" Target="/ppt/slides/slide2.xml" Id="R6b63380fee3343c7" /><Relationship Type="http://schemas.openxmlformats.org/officeDocument/2006/relationships/slide" Target="/ppt/slides/slide3.xml" Id="R82d7b260de8d4ed0" /><Relationship Type="http://schemas.openxmlformats.org/officeDocument/2006/relationships/slide" Target="/ppt/slides/slide4.xml" Id="R72b14d4187564256" /><Relationship Type="http://schemas.openxmlformats.org/officeDocument/2006/relationships/slide" Target="/ppt/slides/slide5.xml" Id="R7beabc2ab1314309" /><Relationship Type="http://schemas.openxmlformats.org/officeDocument/2006/relationships/slide" Target="/ppt/slides/slide6.xml" Id="R5333a187a0ef4a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02f85872b44d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30310834d4de0" /><Relationship Type="http://schemas.openxmlformats.org/officeDocument/2006/relationships/theme" Target="/ppt/slideMasters/theme/theme1.xml" Id="Rdfd6360b323f49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030310834d4d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96bbfaf134d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c56ca41ba41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7fa4849be48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5ea06a5bf44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daeeab1b042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809a4fd3745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SYVENDEDAGS ADVENTISTKIRKEN - DEN NORSKE UNION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SYVENDEDAGS ADVENTISTKIRKEN - DEN NORSKE UNION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SYVENDEDAGS ADVENTISTKIRKEN - DEN NORSKE UNION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SYVENDEDAGS ADVENTISTKIRKEN - DEN NORSKE UNION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SYVENDEDAGS ADVENTISTKIRKEN - DEN NORSKE UNION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SYVENDEDAGS ADVENTISTKIRKEN - DEN NORSKE UNION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Røyseveien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3530 Røyse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16 16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post.dnu@adventist.no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944 671 102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SYVENDEDAGS ADVENTISTKIRKEN - DEN NORSKE UNION</a:t>
            </a:r>
          </a:p>
        </p:txBody>
      </p:sp>
    </p:spTree>
  </p:cSld>
  <p:clrMapOvr>
    <a:masterClrMapping xmlns:a="http://schemas.openxmlformats.org/drawingml/2006/main"/>
  </p:clrMapOvr>
</p:sld>
</file>