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ffd78dea1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345a18845420c"/>
  </p:sldMasterIdLst>
  <p:sldIdLst>
    <p:sldId xmlns:r="http://schemas.openxmlformats.org/officeDocument/2006/relationships" id="256" r:id="Rf406205b055d460c"/>
    <p:sldId xmlns:r="http://schemas.openxmlformats.org/officeDocument/2006/relationships" id="257" r:id="Rfd9dc120cd6d4af6"/>
    <p:sldId xmlns:r="http://schemas.openxmlformats.org/officeDocument/2006/relationships" id="258" r:id="R5048b24676554c6c"/>
    <p:sldId xmlns:r="http://schemas.openxmlformats.org/officeDocument/2006/relationships" id="259" r:id="Rd83a416ce7bf4dda"/>
    <p:sldId xmlns:r="http://schemas.openxmlformats.org/officeDocument/2006/relationships" id="260" r:id="R95bedfdac48e454d"/>
    <p:sldId xmlns:r="http://schemas.openxmlformats.org/officeDocument/2006/relationships" id="261" r:id="R313206f1b16c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345a18845420c" /><Relationship Type="http://schemas.openxmlformats.org/officeDocument/2006/relationships/slide" Target="/ppt/slides/slide1.xml" Id="Rf406205b055d460c" /><Relationship Type="http://schemas.openxmlformats.org/officeDocument/2006/relationships/slide" Target="/ppt/slides/slide2.xml" Id="Rfd9dc120cd6d4af6" /><Relationship Type="http://schemas.openxmlformats.org/officeDocument/2006/relationships/slide" Target="/ppt/slides/slide3.xml" Id="R5048b24676554c6c" /><Relationship Type="http://schemas.openxmlformats.org/officeDocument/2006/relationships/slide" Target="/ppt/slides/slide4.xml" Id="Rd83a416ce7bf4dda" /><Relationship Type="http://schemas.openxmlformats.org/officeDocument/2006/relationships/slide" Target="/ppt/slides/slide5.xml" Id="R95bedfdac48e454d" /><Relationship Type="http://schemas.openxmlformats.org/officeDocument/2006/relationships/slide" Target="/ppt/slides/slide6.xml" Id="R313206f1b16c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5e2fc7320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435d5eff74c18" /><Relationship Type="http://schemas.openxmlformats.org/officeDocument/2006/relationships/theme" Target="/ppt/slideMasters/theme/theme1.xml" Id="Rdf901b899930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435d5eff7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79fea2c3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8c589ec3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83865e1a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72bc367b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5a35091c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4c879fda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