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6f1d72258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a07ef57f54ef4"/>
  </p:sldMasterIdLst>
  <p:sldIdLst>
    <p:sldId xmlns:r="http://schemas.openxmlformats.org/officeDocument/2006/relationships" id="256" r:id="R79ca7b074c064650"/>
    <p:sldId xmlns:r="http://schemas.openxmlformats.org/officeDocument/2006/relationships" id="257" r:id="R1f5b58aea25d4e3c"/>
    <p:sldId xmlns:r="http://schemas.openxmlformats.org/officeDocument/2006/relationships" id="258" r:id="Ree1ddb77eff94d18"/>
    <p:sldId xmlns:r="http://schemas.openxmlformats.org/officeDocument/2006/relationships" id="259" r:id="Rd2fd559f9bd848a9"/>
    <p:sldId xmlns:r="http://schemas.openxmlformats.org/officeDocument/2006/relationships" id="260" r:id="R779d5c2c3916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a07ef57f54ef4" /><Relationship Type="http://schemas.openxmlformats.org/officeDocument/2006/relationships/slide" Target="/ppt/slides/slide1.xml" Id="R79ca7b074c064650" /><Relationship Type="http://schemas.openxmlformats.org/officeDocument/2006/relationships/slide" Target="/ppt/slides/slide2.xml" Id="R1f5b58aea25d4e3c" /><Relationship Type="http://schemas.openxmlformats.org/officeDocument/2006/relationships/slide" Target="/ppt/slides/slide3.xml" Id="Ree1ddb77eff94d18" /><Relationship Type="http://schemas.openxmlformats.org/officeDocument/2006/relationships/slide" Target="/ppt/slides/slide4.xml" Id="Rd2fd559f9bd848a9" /><Relationship Type="http://schemas.openxmlformats.org/officeDocument/2006/relationships/slide" Target="/ppt/slides/slide5.xml" Id="R779d5c2c3916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ca9f82c8c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9691816714405" /><Relationship Type="http://schemas.openxmlformats.org/officeDocument/2006/relationships/theme" Target="/ppt/slideMasters/theme/theme1.xml" Id="Rb435637f0d14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969181671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f67b46be3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730f43a85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e1b99d254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a843f1d76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0450c1cbf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KOMMUNE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96 43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944 383 565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