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78d2ef9ba0843f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de862790c2141f2"/>
  </p:sldMasterIdLst>
  <p:sldIdLst>
    <p:sldId xmlns:r="http://schemas.openxmlformats.org/officeDocument/2006/relationships" id="256" r:id="R3db59a115fca429e"/>
    <p:sldId xmlns:r="http://schemas.openxmlformats.org/officeDocument/2006/relationships" id="257" r:id="R150d884c7ac24e06"/>
    <p:sldId xmlns:r="http://schemas.openxmlformats.org/officeDocument/2006/relationships" id="258" r:id="Rf9390706ac0e450a"/>
    <p:sldId xmlns:r="http://schemas.openxmlformats.org/officeDocument/2006/relationships" id="259" r:id="R82b964623f8748dd"/>
    <p:sldId xmlns:r="http://schemas.openxmlformats.org/officeDocument/2006/relationships" id="260" r:id="R32ca6c0901a44a8d"/>
    <p:sldId xmlns:r="http://schemas.openxmlformats.org/officeDocument/2006/relationships" id="261" r:id="R0bd809bbb7a5480d"/>
    <p:sldId xmlns:r="http://schemas.openxmlformats.org/officeDocument/2006/relationships" id="262" r:id="Rec1fb1ad399c4e8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de862790c2141f2" /><Relationship Type="http://schemas.openxmlformats.org/officeDocument/2006/relationships/slide" Target="/ppt/slides/slide1.xml" Id="R3db59a115fca429e" /><Relationship Type="http://schemas.openxmlformats.org/officeDocument/2006/relationships/slide" Target="/ppt/slides/slide2.xml" Id="R150d884c7ac24e06" /><Relationship Type="http://schemas.openxmlformats.org/officeDocument/2006/relationships/slide" Target="/ppt/slides/slide3.xml" Id="Rf9390706ac0e450a" /><Relationship Type="http://schemas.openxmlformats.org/officeDocument/2006/relationships/slide" Target="/ppt/slides/slide4.xml" Id="R82b964623f8748dd" /><Relationship Type="http://schemas.openxmlformats.org/officeDocument/2006/relationships/slide" Target="/ppt/slides/slide5.xml" Id="R32ca6c0901a44a8d" /><Relationship Type="http://schemas.openxmlformats.org/officeDocument/2006/relationships/slide" Target="/ppt/slides/slide6.xml" Id="R0bd809bbb7a5480d" /><Relationship Type="http://schemas.openxmlformats.org/officeDocument/2006/relationships/slide" Target="/ppt/slides/slide7.xml" Id="Rec1fb1ad399c4e8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e187c95d7b543d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fc2d5076c64bbc" /><Relationship Type="http://schemas.openxmlformats.org/officeDocument/2006/relationships/theme" Target="/ppt/slideMasters/theme/theme1.xml" Id="R132f0a57f7e845a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1fc2d5076c64bb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e6d092dbd247e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6e469c15f34c6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cc79d93977415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40762825164f4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327e9bedae49a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1741a9772b41e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7a3446c6fe43d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 INVEST AS ble etablert [år] og holder til i Sandnes.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94 778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−65 077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−86 375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3 247 062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5 330 141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GUNNAR EIK  –  40,0 %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ELI EIK SÆTREN  –  30,0 %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SIRI EIK  –  30,0 %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Folkvordveien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4318 Sandnes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51 68 69 77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944 299 335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 INVEST AS</a:t>
            </a:r>
          </a:p>
        </p:txBody>
      </p:sp>
    </p:spTree>
  </p:cSld>
  <p:clrMapOvr>
    <a:masterClrMapping xmlns:a="http://schemas.openxmlformats.org/drawingml/2006/main"/>
  </p:clrMapOvr>
</p:sld>
</file>