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5e6cd6cac9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541bd86e64e5a"/>
  </p:sldMasterIdLst>
  <p:sldIdLst>
    <p:sldId xmlns:r="http://schemas.openxmlformats.org/officeDocument/2006/relationships" id="256" r:id="Ra3000284c9964672"/>
    <p:sldId xmlns:r="http://schemas.openxmlformats.org/officeDocument/2006/relationships" id="257" r:id="Rf641672383a54a84"/>
    <p:sldId xmlns:r="http://schemas.openxmlformats.org/officeDocument/2006/relationships" id="258" r:id="R07d066f4f7844a82"/>
    <p:sldId xmlns:r="http://schemas.openxmlformats.org/officeDocument/2006/relationships" id="259" r:id="R0f927e1f2c0d456b"/>
    <p:sldId xmlns:r="http://schemas.openxmlformats.org/officeDocument/2006/relationships" id="260" r:id="R74684302c364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541bd86e64e5a" /><Relationship Type="http://schemas.openxmlformats.org/officeDocument/2006/relationships/slide" Target="/ppt/slides/slide1.xml" Id="Ra3000284c9964672" /><Relationship Type="http://schemas.openxmlformats.org/officeDocument/2006/relationships/slide" Target="/ppt/slides/slide2.xml" Id="Rf641672383a54a84" /><Relationship Type="http://schemas.openxmlformats.org/officeDocument/2006/relationships/slide" Target="/ppt/slides/slide3.xml" Id="R07d066f4f7844a82" /><Relationship Type="http://schemas.openxmlformats.org/officeDocument/2006/relationships/slide" Target="/ppt/slides/slide4.xml" Id="R0f927e1f2c0d456b" /><Relationship Type="http://schemas.openxmlformats.org/officeDocument/2006/relationships/slide" Target="/ppt/slides/slide5.xml" Id="R74684302c364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c759c66a0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86a5671064675" /><Relationship Type="http://schemas.openxmlformats.org/officeDocument/2006/relationships/theme" Target="/ppt/slideMasters/theme/theme1.xml" Id="Re758c6bfcd4c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86a567106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17914ec04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cd0643a03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06912691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b86ca2a7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a07eb46d1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EIDFJORD KOMMUNE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