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73e3b8519742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78ff2517d045e2"/>
  </p:sldMasterIdLst>
  <p:sldIdLst>
    <p:sldId xmlns:r="http://schemas.openxmlformats.org/officeDocument/2006/relationships" id="256" r:id="R0e872b3a5a814658"/>
    <p:sldId xmlns:r="http://schemas.openxmlformats.org/officeDocument/2006/relationships" id="257" r:id="R157bc5f69389492f"/>
    <p:sldId xmlns:r="http://schemas.openxmlformats.org/officeDocument/2006/relationships" id="258" r:id="R1fbb0ac64b1049dd"/>
    <p:sldId xmlns:r="http://schemas.openxmlformats.org/officeDocument/2006/relationships" id="259" r:id="R8778f9a3d49c490f"/>
    <p:sldId xmlns:r="http://schemas.openxmlformats.org/officeDocument/2006/relationships" id="260" r:id="R79ab8a640a674d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8ff2517d045e2" /><Relationship Type="http://schemas.openxmlformats.org/officeDocument/2006/relationships/slide" Target="/ppt/slides/slide1.xml" Id="R0e872b3a5a814658" /><Relationship Type="http://schemas.openxmlformats.org/officeDocument/2006/relationships/slide" Target="/ppt/slides/slide2.xml" Id="R157bc5f69389492f" /><Relationship Type="http://schemas.openxmlformats.org/officeDocument/2006/relationships/slide" Target="/ppt/slides/slide3.xml" Id="R1fbb0ac64b1049dd" /><Relationship Type="http://schemas.openxmlformats.org/officeDocument/2006/relationships/slide" Target="/ppt/slides/slide4.xml" Id="R8778f9a3d49c490f" /><Relationship Type="http://schemas.openxmlformats.org/officeDocument/2006/relationships/slide" Target="/ppt/slides/slide5.xml" Id="R79ab8a640a674d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a59adf62e64e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5f7d5cd8b4e87" /><Relationship Type="http://schemas.openxmlformats.org/officeDocument/2006/relationships/theme" Target="/ppt/slideMasters/theme/theme1.xml" Id="R45752a0e61764d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d5f7d5cd8b4e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01f1436f14d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a9046daaa49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fbbb80b3a48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681557f6a45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4bbabe41648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FEDJE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FEDJE KOMMUNE ble etablert [år] og holder til i Fedje.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Kalvedalen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5947 Fedje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 16 51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postmottak@fedje.kommune.no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www.fedje.kommune.no/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944 041 036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