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2c9c9265c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d5287579a45b8"/>
  </p:sldMasterIdLst>
  <p:sldIdLst>
    <p:sldId xmlns:r="http://schemas.openxmlformats.org/officeDocument/2006/relationships" id="256" r:id="R24e7eb7e86ba412a"/>
    <p:sldId xmlns:r="http://schemas.openxmlformats.org/officeDocument/2006/relationships" id="257" r:id="R3fb733f9f6d74a9f"/>
    <p:sldId xmlns:r="http://schemas.openxmlformats.org/officeDocument/2006/relationships" id="258" r:id="R2f365a24dd1b489b"/>
    <p:sldId xmlns:r="http://schemas.openxmlformats.org/officeDocument/2006/relationships" id="259" r:id="R2ab1b9e57fc04a27"/>
    <p:sldId xmlns:r="http://schemas.openxmlformats.org/officeDocument/2006/relationships" id="260" r:id="Rbd2e7403104143fd"/>
    <p:sldId xmlns:r="http://schemas.openxmlformats.org/officeDocument/2006/relationships" id="261" r:id="R1c65fe50a4514c3a"/>
    <p:sldId xmlns:r="http://schemas.openxmlformats.org/officeDocument/2006/relationships" id="262" r:id="Rfe3f58e9decf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d5287579a45b8" /><Relationship Type="http://schemas.openxmlformats.org/officeDocument/2006/relationships/slide" Target="/ppt/slides/slide1.xml" Id="R24e7eb7e86ba412a" /><Relationship Type="http://schemas.openxmlformats.org/officeDocument/2006/relationships/slide" Target="/ppt/slides/slide2.xml" Id="R3fb733f9f6d74a9f" /><Relationship Type="http://schemas.openxmlformats.org/officeDocument/2006/relationships/slide" Target="/ppt/slides/slide3.xml" Id="R2f365a24dd1b489b" /><Relationship Type="http://schemas.openxmlformats.org/officeDocument/2006/relationships/slide" Target="/ppt/slides/slide4.xml" Id="R2ab1b9e57fc04a27" /><Relationship Type="http://schemas.openxmlformats.org/officeDocument/2006/relationships/slide" Target="/ppt/slides/slide5.xml" Id="Rbd2e7403104143fd" /><Relationship Type="http://schemas.openxmlformats.org/officeDocument/2006/relationships/slide" Target="/ppt/slides/slide6.xml" Id="R1c65fe50a4514c3a" /><Relationship Type="http://schemas.openxmlformats.org/officeDocument/2006/relationships/slide" Target="/ppt/slides/slide7.xml" Id="Rfe3f58e9decf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d7743249d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2049ed47417e" /><Relationship Type="http://schemas.openxmlformats.org/officeDocument/2006/relationships/theme" Target="/ppt/slideMasters/theme/theme1.xml" Id="R75d72c9d9383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d2049ed47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a6f2435654a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75a89c40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8ccd1f5241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b285c55334a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b0dad785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39d044715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5a2558e24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