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670769c7bc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d674bb7fd4752"/>
  </p:sldMasterIdLst>
  <p:sldIdLst>
    <p:sldId xmlns:r="http://schemas.openxmlformats.org/officeDocument/2006/relationships" id="256" r:id="R52221fc4369d427c"/>
    <p:sldId xmlns:r="http://schemas.openxmlformats.org/officeDocument/2006/relationships" id="257" r:id="R25933a56d3e54ff8"/>
    <p:sldId xmlns:r="http://schemas.openxmlformats.org/officeDocument/2006/relationships" id="258" r:id="Rbd339f7313d4406e"/>
    <p:sldId xmlns:r="http://schemas.openxmlformats.org/officeDocument/2006/relationships" id="259" r:id="R2cc180fc5f46492c"/>
    <p:sldId xmlns:r="http://schemas.openxmlformats.org/officeDocument/2006/relationships" id="260" r:id="R11ae93335fc24c14"/>
    <p:sldId xmlns:r="http://schemas.openxmlformats.org/officeDocument/2006/relationships" id="261" r:id="R5a048f4f8b0045e1"/>
    <p:sldId xmlns:r="http://schemas.openxmlformats.org/officeDocument/2006/relationships" id="262" r:id="R1c78997da95a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d674bb7fd4752" /><Relationship Type="http://schemas.openxmlformats.org/officeDocument/2006/relationships/slide" Target="/ppt/slides/slide1.xml" Id="R52221fc4369d427c" /><Relationship Type="http://schemas.openxmlformats.org/officeDocument/2006/relationships/slide" Target="/ppt/slides/slide2.xml" Id="R25933a56d3e54ff8" /><Relationship Type="http://schemas.openxmlformats.org/officeDocument/2006/relationships/slide" Target="/ppt/slides/slide3.xml" Id="Rbd339f7313d4406e" /><Relationship Type="http://schemas.openxmlformats.org/officeDocument/2006/relationships/slide" Target="/ppt/slides/slide4.xml" Id="R2cc180fc5f46492c" /><Relationship Type="http://schemas.openxmlformats.org/officeDocument/2006/relationships/slide" Target="/ppt/slides/slide5.xml" Id="R11ae93335fc24c14" /><Relationship Type="http://schemas.openxmlformats.org/officeDocument/2006/relationships/slide" Target="/ppt/slides/slide6.xml" Id="R5a048f4f8b0045e1" /><Relationship Type="http://schemas.openxmlformats.org/officeDocument/2006/relationships/slide" Target="/ppt/slides/slide7.xml" Id="R1c78997da95a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abfe0a680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524b73884875" /><Relationship Type="http://schemas.openxmlformats.org/officeDocument/2006/relationships/theme" Target="/ppt/slideMasters/theme/theme1.xml" Id="Rab639ba1877c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1524b7388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8629032f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8d15b9b99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11b931f7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49e29ead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fc0f3631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91e36db8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81bc81698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