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715738fa214b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d448d75a34523"/>
  </p:sldMasterIdLst>
  <p:sldIdLst>
    <p:sldId xmlns:r="http://schemas.openxmlformats.org/officeDocument/2006/relationships" id="256" r:id="R7d39016341bb4148"/>
    <p:sldId xmlns:r="http://schemas.openxmlformats.org/officeDocument/2006/relationships" id="257" r:id="Re1713290aed64448"/>
    <p:sldId xmlns:r="http://schemas.openxmlformats.org/officeDocument/2006/relationships" id="258" r:id="R6ad20440eda044b7"/>
    <p:sldId xmlns:r="http://schemas.openxmlformats.org/officeDocument/2006/relationships" id="259" r:id="Rc823e9cacb8b46b8"/>
    <p:sldId xmlns:r="http://schemas.openxmlformats.org/officeDocument/2006/relationships" id="260" r:id="R017394d7580243d2"/>
    <p:sldId xmlns:r="http://schemas.openxmlformats.org/officeDocument/2006/relationships" id="261" r:id="R06d9a0d0d4294c53"/>
    <p:sldId xmlns:r="http://schemas.openxmlformats.org/officeDocument/2006/relationships" id="262" r:id="R12d938924a1d41f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d448d75a34523" /><Relationship Type="http://schemas.openxmlformats.org/officeDocument/2006/relationships/slide" Target="/ppt/slides/slide1.xml" Id="R7d39016341bb4148" /><Relationship Type="http://schemas.openxmlformats.org/officeDocument/2006/relationships/slide" Target="/ppt/slides/slide2.xml" Id="Re1713290aed64448" /><Relationship Type="http://schemas.openxmlformats.org/officeDocument/2006/relationships/slide" Target="/ppt/slides/slide3.xml" Id="R6ad20440eda044b7" /><Relationship Type="http://schemas.openxmlformats.org/officeDocument/2006/relationships/slide" Target="/ppt/slides/slide4.xml" Id="Rc823e9cacb8b46b8" /><Relationship Type="http://schemas.openxmlformats.org/officeDocument/2006/relationships/slide" Target="/ppt/slides/slide5.xml" Id="R017394d7580243d2" /><Relationship Type="http://schemas.openxmlformats.org/officeDocument/2006/relationships/slide" Target="/ppt/slides/slide6.xml" Id="R06d9a0d0d4294c53" /><Relationship Type="http://schemas.openxmlformats.org/officeDocument/2006/relationships/slide" Target="/ppt/slides/slide7.xml" Id="R12d938924a1d41f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1044b670234b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598a06cb941e0" /><Relationship Type="http://schemas.openxmlformats.org/officeDocument/2006/relationships/theme" Target="/ppt/slideMasters/theme/theme1.xml" Id="R2fb3273294a64e1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3598a06cb941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101abd20e42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d1a1963f941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721651070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0c19266f7f4f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b027268e44e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73df37e54047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9538f80754e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AABREKK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AABREKK REGNSKAP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8 470 047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1 124 061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911 491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394 924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4 006 477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CREDO REVISJON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20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www.aabrekk.no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AABREKK REGNSKAP AS</a:t>
            </a:r>
          </a:p>
        </p:txBody>
      </p:sp>
    </p:spTree>
  </p:cSld>
  <p:clrMapOvr>
    <a:masterClrMapping xmlns:a="http://schemas.openxmlformats.org/drawingml/2006/main"/>
  </p:clrMapOvr>
</p:sld>
</file>