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d5094651d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6204ac03e478d"/>
  </p:sldMasterIdLst>
  <p:sldIdLst>
    <p:sldId xmlns:r="http://schemas.openxmlformats.org/officeDocument/2006/relationships" id="256" r:id="R51e90a0020964131"/>
    <p:sldId xmlns:r="http://schemas.openxmlformats.org/officeDocument/2006/relationships" id="257" r:id="Rfe6c9a93b764473e"/>
    <p:sldId xmlns:r="http://schemas.openxmlformats.org/officeDocument/2006/relationships" id="258" r:id="Rd33553cee8da45b1"/>
    <p:sldId xmlns:r="http://schemas.openxmlformats.org/officeDocument/2006/relationships" id="259" r:id="R413d0b2bd00e44d4"/>
    <p:sldId xmlns:r="http://schemas.openxmlformats.org/officeDocument/2006/relationships" id="260" r:id="R0a062a3d4ddf474f"/>
    <p:sldId xmlns:r="http://schemas.openxmlformats.org/officeDocument/2006/relationships" id="261" r:id="Reae2a0cd44ca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6204ac03e478d" /><Relationship Type="http://schemas.openxmlformats.org/officeDocument/2006/relationships/slide" Target="/ppt/slides/slide1.xml" Id="R51e90a0020964131" /><Relationship Type="http://schemas.openxmlformats.org/officeDocument/2006/relationships/slide" Target="/ppt/slides/slide2.xml" Id="Rfe6c9a93b764473e" /><Relationship Type="http://schemas.openxmlformats.org/officeDocument/2006/relationships/slide" Target="/ppt/slides/slide3.xml" Id="Rd33553cee8da45b1" /><Relationship Type="http://schemas.openxmlformats.org/officeDocument/2006/relationships/slide" Target="/ppt/slides/slide4.xml" Id="R413d0b2bd00e44d4" /><Relationship Type="http://schemas.openxmlformats.org/officeDocument/2006/relationships/slide" Target="/ppt/slides/slide5.xml" Id="R0a062a3d4ddf474f" /><Relationship Type="http://schemas.openxmlformats.org/officeDocument/2006/relationships/slide" Target="/ppt/slides/slide6.xml" Id="Reae2a0cd44ca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a0e19fc2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2250c3434e4c" /><Relationship Type="http://schemas.openxmlformats.org/officeDocument/2006/relationships/theme" Target="/ppt/slideMasters/theme/theme1.xml" Id="Rbff116f9ca6c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12250c343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082a2a6a1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83d36d28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969eda2b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e8d6b3f8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5cb74f6f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fb460c3c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