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a6d6bc7b314e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bb43d844b44a46"/>
  </p:sldMasterIdLst>
  <p:sldIdLst>
    <p:sldId xmlns:r="http://schemas.openxmlformats.org/officeDocument/2006/relationships" id="256" r:id="R85c330a3e8f34f2d"/>
    <p:sldId xmlns:r="http://schemas.openxmlformats.org/officeDocument/2006/relationships" id="257" r:id="R696103d686684050"/>
    <p:sldId xmlns:r="http://schemas.openxmlformats.org/officeDocument/2006/relationships" id="258" r:id="R88a9f5805a664d93"/>
    <p:sldId xmlns:r="http://schemas.openxmlformats.org/officeDocument/2006/relationships" id="259" r:id="R0876bfd469d74c5e"/>
    <p:sldId xmlns:r="http://schemas.openxmlformats.org/officeDocument/2006/relationships" id="260" r:id="R43f2f48e6ea54326"/>
    <p:sldId xmlns:r="http://schemas.openxmlformats.org/officeDocument/2006/relationships" id="261" r:id="Rb6564a3cf59d4d70"/>
    <p:sldId xmlns:r="http://schemas.openxmlformats.org/officeDocument/2006/relationships" id="262" r:id="R52441d67d79f45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b43d844b44a46" /><Relationship Type="http://schemas.openxmlformats.org/officeDocument/2006/relationships/slide" Target="/ppt/slides/slide1.xml" Id="R85c330a3e8f34f2d" /><Relationship Type="http://schemas.openxmlformats.org/officeDocument/2006/relationships/slide" Target="/ppt/slides/slide2.xml" Id="R696103d686684050" /><Relationship Type="http://schemas.openxmlformats.org/officeDocument/2006/relationships/slide" Target="/ppt/slides/slide3.xml" Id="R88a9f5805a664d93" /><Relationship Type="http://schemas.openxmlformats.org/officeDocument/2006/relationships/slide" Target="/ppt/slides/slide4.xml" Id="R0876bfd469d74c5e" /><Relationship Type="http://schemas.openxmlformats.org/officeDocument/2006/relationships/slide" Target="/ppt/slides/slide5.xml" Id="R43f2f48e6ea54326" /><Relationship Type="http://schemas.openxmlformats.org/officeDocument/2006/relationships/slide" Target="/ppt/slides/slide6.xml" Id="Rb6564a3cf59d4d70" /><Relationship Type="http://schemas.openxmlformats.org/officeDocument/2006/relationships/slide" Target="/ppt/slides/slide7.xml" Id="R52441d67d79f45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b73501aa042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1f7f972c74dce" /><Relationship Type="http://schemas.openxmlformats.org/officeDocument/2006/relationships/theme" Target="/ppt/slideMasters/theme/theme1.xml" Id="R358bd443ddeb47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d1f7f972c74d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458dc0f2e41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eadced8b142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3240b389e47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e7567068b4c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4a27080a44c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779ea609143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895a67ce846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FELLESFORLAGET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FELLESFORLAGET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60 232 689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61 780 327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VENNERØD CHRISTIAN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FRYJORDET JORUNN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50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943 494 975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