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5b7e106ba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ec0d162ad45ec"/>
  </p:sldMasterIdLst>
  <p:sldIdLst>
    <p:sldId xmlns:r="http://schemas.openxmlformats.org/officeDocument/2006/relationships" id="256" r:id="R1454a35cce3b443b"/>
    <p:sldId xmlns:r="http://schemas.openxmlformats.org/officeDocument/2006/relationships" id="257" r:id="R24e2d6a4400d49c2"/>
    <p:sldId xmlns:r="http://schemas.openxmlformats.org/officeDocument/2006/relationships" id="258" r:id="R03b6738109e64061"/>
    <p:sldId xmlns:r="http://schemas.openxmlformats.org/officeDocument/2006/relationships" id="259" r:id="Rcc52c700871e46f6"/>
    <p:sldId xmlns:r="http://schemas.openxmlformats.org/officeDocument/2006/relationships" id="260" r:id="R5d373ad60eb34562"/>
    <p:sldId xmlns:r="http://schemas.openxmlformats.org/officeDocument/2006/relationships" id="261" r:id="R7039f6b0dfbb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ec0d162ad45ec" /><Relationship Type="http://schemas.openxmlformats.org/officeDocument/2006/relationships/slide" Target="/ppt/slides/slide1.xml" Id="R1454a35cce3b443b" /><Relationship Type="http://schemas.openxmlformats.org/officeDocument/2006/relationships/slide" Target="/ppt/slides/slide2.xml" Id="R24e2d6a4400d49c2" /><Relationship Type="http://schemas.openxmlformats.org/officeDocument/2006/relationships/slide" Target="/ppt/slides/slide3.xml" Id="R03b6738109e64061" /><Relationship Type="http://schemas.openxmlformats.org/officeDocument/2006/relationships/slide" Target="/ppt/slides/slide4.xml" Id="Rcc52c700871e46f6" /><Relationship Type="http://schemas.openxmlformats.org/officeDocument/2006/relationships/slide" Target="/ppt/slides/slide5.xml" Id="R5d373ad60eb34562" /><Relationship Type="http://schemas.openxmlformats.org/officeDocument/2006/relationships/slide" Target="/ppt/slides/slide6.xml" Id="R7039f6b0dfbb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f2c425cf5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b1c5716674332" /><Relationship Type="http://schemas.openxmlformats.org/officeDocument/2006/relationships/theme" Target="/ppt/slideMasters/theme/theme1.xml" Id="Raa71af1bb35f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b1c571667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db47a806b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3868b195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5628d92f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67eac9fe6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750a8e98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006d89105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50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943 494 975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