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ec7431726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aa6e7a70d452d"/>
  </p:sldMasterIdLst>
  <p:sldIdLst>
    <p:sldId xmlns:r="http://schemas.openxmlformats.org/officeDocument/2006/relationships" id="256" r:id="Ra403ffb7ae494d2e"/>
    <p:sldId xmlns:r="http://schemas.openxmlformats.org/officeDocument/2006/relationships" id="257" r:id="Re6c57fb02f14400b"/>
    <p:sldId xmlns:r="http://schemas.openxmlformats.org/officeDocument/2006/relationships" id="258" r:id="R06297644a6fe46f5"/>
    <p:sldId xmlns:r="http://schemas.openxmlformats.org/officeDocument/2006/relationships" id="259" r:id="R0fd3e0e6f14141e1"/>
    <p:sldId xmlns:r="http://schemas.openxmlformats.org/officeDocument/2006/relationships" id="260" r:id="R9cc1d58de36e4b09"/>
    <p:sldId xmlns:r="http://schemas.openxmlformats.org/officeDocument/2006/relationships" id="261" r:id="R25f2456dbe124c43"/>
    <p:sldId xmlns:r="http://schemas.openxmlformats.org/officeDocument/2006/relationships" id="262" r:id="R98f515286e9e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aa6e7a70d452d" /><Relationship Type="http://schemas.openxmlformats.org/officeDocument/2006/relationships/slide" Target="/ppt/slides/slide1.xml" Id="Ra403ffb7ae494d2e" /><Relationship Type="http://schemas.openxmlformats.org/officeDocument/2006/relationships/slide" Target="/ppt/slides/slide2.xml" Id="Re6c57fb02f14400b" /><Relationship Type="http://schemas.openxmlformats.org/officeDocument/2006/relationships/slide" Target="/ppt/slides/slide3.xml" Id="R06297644a6fe46f5" /><Relationship Type="http://schemas.openxmlformats.org/officeDocument/2006/relationships/slide" Target="/ppt/slides/slide4.xml" Id="R0fd3e0e6f14141e1" /><Relationship Type="http://schemas.openxmlformats.org/officeDocument/2006/relationships/slide" Target="/ppt/slides/slide5.xml" Id="R9cc1d58de36e4b09" /><Relationship Type="http://schemas.openxmlformats.org/officeDocument/2006/relationships/slide" Target="/ppt/slides/slide6.xml" Id="R25f2456dbe124c43" /><Relationship Type="http://schemas.openxmlformats.org/officeDocument/2006/relationships/slide" Target="/ppt/slides/slide7.xml" Id="R98f515286e9e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33f9320cb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25868d384f76" /><Relationship Type="http://schemas.openxmlformats.org/officeDocument/2006/relationships/theme" Target="/ppt/slideMasters/theme/theme1.xml" Id="R194675210b2e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625868d38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366ae5b71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6146a1d3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b95c0e78c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5d5f3682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7b20dc89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ae607253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35736c66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SMAADAL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