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85a44678f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91e543a3949ba"/>
  </p:sldMasterIdLst>
  <p:sldIdLst>
    <p:sldId xmlns:r="http://schemas.openxmlformats.org/officeDocument/2006/relationships" id="256" r:id="Rbcc06fce4e2f4364"/>
    <p:sldId xmlns:r="http://schemas.openxmlformats.org/officeDocument/2006/relationships" id="257" r:id="R5c9ba4580e9f453f"/>
    <p:sldId xmlns:r="http://schemas.openxmlformats.org/officeDocument/2006/relationships" id="258" r:id="R0999eddfbd7b4391"/>
    <p:sldId xmlns:r="http://schemas.openxmlformats.org/officeDocument/2006/relationships" id="259" r:id="R26111356c83f40d2"/>
    <p:sldId xmlns:r="http://schemas.openxmlformats.org/officeDocument/2006/relationships" id="260" r:id="R23c99ed375d84ed4"/>
    <p:sldId xmlns:r="http://schemas.openxmlformats.org/officeDocument/2006/relationships" id="261" r:id="R80be4078fcb541fc"/>
    <p:sldId xmlns:r="http://schemas.openxmlformats.org/officeDocument/2006/relationships" id="262" r:id="R344d64d0d792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91e543a3949ba" /><Relationship Type="http://schemas.openxmlformats.org/officeDocument/2006/relationships/slide" Target="/ppt/slides/slide1.xml" Id="Rbcc06fce4e2f4364" /><Relationship Type="http://schemas.openxmlformats.org/officeDocument/2006/relationships/slide" Target="/ppt/slides/slide2.xml" Id="R5c9ba4580e9f453f" /><Relationship Type="http://schemas.openxmlformats.org/officeDocument/2006/relationships/slide" Target="/ppt/slides/slide3.xml" Id="R0999eddfbd7b4391" /><Relationship Type="http://schemas.openxmlformats.org/officeDocument/2006/relationships/slide" Target="/ppt/slides/slide4.xml" Id="R26111356c83f40d2" /><Relationship Type="http://schemas.openxmlformats.org/officeDocument/2006/relationships/slide" Target="/ppt/slides/slide5.xml" Id="R23c99ed375d84ed4" /><Relationship Type="http://schemas.openxmlformats.org/officeDocument/2006/relationships/slide" Target="/ppt/slides/slide6.xml" Id="R80be4078fcb541fc" /><Relationship Type="http://schemas.openxmlformats.org/officeDocument/2006/relationships/slide" Target="/ppt/slides/slide7.xml" Id="R344d64d0d792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3b3d00ab445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d5f220b124d73" /><Relationship Type="http://schemas.openxmlformats.org/officeDocument/2006/relationships/theme" Target="/ppt/slideMasters/theme/theme1.xml" Id="R3013a97fcc71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d5f220b124d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288628d1a45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307374e9f41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3124bfd5e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39eca4e62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142699dc745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de0b9bc1843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66298c4e4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HEGGELUND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HEGGELUND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3 340 351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17 064 212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17 894 063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ERIK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KARI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BERIT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LARS PETTER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ERIK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KARI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Heggelund, Myravegen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08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943 218 862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