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568f4b1b0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0ae0d70294cb1"/>
  </p:sldMasterIdLst>
  <p:sldIdLst>
    <p:sldId xmlns:r="http://schemas.openxmlformats.org/officeDocument/2006/relationships" id="256" r:id="R20c56a50ac2145e7"/>
    <p:sldId xmlns:r="http://schemas.openxmlformats.org/officeDocument/2006/relationships" id="257" r:id="Reaea8a2e3a134b4d"/>
    <p:sldId xmlns:r="http://schemas.openxmlformats.org/officeDocument/2006/relationships" id="258" r:id="R061c84f1e73f4d7a"/>
    <p:sldId xmlns:r="http://schemas.openxmlformats.org/officeDocument/2006/relationships" id="259" r:id="Reef4a6ef1ca04d62"/>
    <p:sldId xmlns:r="http://schemas.openxmlformats.org/officeDocument/2006/relationships" id="260" r:id="Rcdbd24fe838b4474"/>
    <p:sldId xmlns:r="http://schemas.openxmlformats.org/officeDocument/2006/relationships" id="261" r:id="Rb91b9f63f383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0ae0d70294cb1" /><Relationship Type="http://schemas.openxmlformats.org/officeDocument/2006/relationships/slide" Target="/ppt/slides/slide1.xml" Id="R20c56a50ac2145e7" /><Relationship Type="http://schemas.openxmlformats.org/officeDocument/2006/relationships/slide" Target="/ppt/slides/slide2.xml" Id="Reaea8a2e3a134b4d" /><Relationship Type="http://schemas.openxmlformats.org/officeDocument/2006/relationships/slide" Target="/ppt/slides/slide3.xml" Id="R061c84f1e73f4d7a" /><Relationship Type="http://schemas.openxmlformats.org/officeDocument/2006/relationships/slide" Target="/ppt/slides/slide4.xml" Id="Reef4a6ef1ca04d62" /><Relationship Type="http://schemas.openxmlformats.org/officeDocument/2006/relationships/slide" Target="/ppt/slides/slide5.xml" Id="Rcdbd24fe838b4474" /><Relationship Type="http://schemas.openxmlformats.org/officeDocument/2006/relationships/slide" Target="/ppt/slides/slide6.xml" Id="Rb91b9f63f383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f2a14603246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6e0aa389c46dd" /><Relationship Type="http://schemas.openxmlformats.org/officeDocument/2006/relationships/theme" Target="/ppt/slideMasters/theme/theme1.xml" Id="R81b721062626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6e0aa389c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632831f5d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cced2eea6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3cfc58924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9dbad3943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9308e2a0e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2e1628b42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