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b81416ac7f42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cca8c8a8b24f5e"/>
  </p:sldMasterIdLst>
  <p:sldIdLst>
    <p:sldId xmlns:r="http://schemas.openxmlformats.org/officeDocument/2006/relationships" id="256" r:id="R9124f528c2744fa9"/>
    <p:sldId xmlns:r="http://schemas.openxmlformats.org/officeDocument/2006/relationships" id="257" r:id="R860d5c5a16e3493b"/>
    <p:sldId xmlns:r="http://schemas.openxmlformats.org/officeDocument/2006/relationships" id="258" r:id="Rc63ea6aec3d64d02"/>
    <p:sldId xmlns:r="http://schemas.openxmlformats.org/officeDocument/2006/relationships" id="259" r:id="R54391d0bd53948b2"/>
    <p:sldId xmlns:r="http://schemas.openxmlformats.org/officeDocument/2006/relationships" id="260" r:id="R2ce2aa31fa2949c9"/>
    <p:sldId xmlns:r="http://schemas.openxmlformats.org/officeDocument/2006/relationships" id="261" r:id="R393fbae5cc5547e1"/>
    <p:sldId xmlns:r="http://schemas.openxmlformats.org/officeDocument/2006/relationships" id="262" r:id="R6ffb0482909b42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ca8c8a8b24f5e" /><Relationship Type="http://schemas.openxmlformats.org/officeDocument/2006/relationships/slide" Target="/ppt/slides/slide1.xml" Id="R9124f528c2744fa9" /><Relationship Type="http://schemas.openxmlformats.org/officeDocument/2006/relationships/slide" Target="/ppt/slides/slide2.xml" Id="R860d5c5a16e3493b" /><Relationship Type="http://schemas.openxmlformats.org/officeDocument/2006/relationships/slide" Target="/ppt/slides/slide3.xml" Id="Rc63ea6aec3d64d02" /><Relationship Type="http://schemas.openxmlformats.org/officeDocument/2006/relationships/slide" Target="/ppt/slides/slide4.xml" Id="R54391d0bd53948b2" /><Relationship Type="http://schemas.openxmlformats.org/officeDocument/2006/relationships/slide" Target="/ppt/slides/slide5.xml" Id="R2ce2aa31fa2949c9" /><Relationship Type="http://schemas.openxmlformats.org/officeDocument/2006/relationships/slide" Target="/ppt/slides/slide6.xml" Id="R393fbae5cc5547e1" /><Relationship Type="http://schemas.openxmlformats.org/officeDocument/2006/relationships/slide" Target="/ppt/slides/slide7.xml" Id="R6ffb0482909b42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394b9ddad48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bc2cc81fd484c" /><Relationship Type="http://schemas.openxmlformats.org/officeDocument/2006/relationships/theme" Target="/ppt/slideMasters/theme/theme1.xml" Id="Ra86da289969545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9bc2cc81fd48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f879228bd4c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ed77bfc3a41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e24b12c664e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0d7ce8a654a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e4040ead444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975c3e59844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4235f7c5447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VIDSJÅ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VIDSJÅ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42 675 793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37 201 023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40 980 346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263 698 232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268 668 732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FURUHOLMEN THOR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62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942 781 997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