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573ed3360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f38a3253a4cea"/>
  </p:sldMasterIdLst>
  <p:sldIdLst>
    <p:sldId xmlns:r="http://schemas.openxmlformats.org/officeDocument/2006/relationships" id="256" r:id="R209ca6751e274a36"/>
    <p:sldId xmlns:r="http://schemas.openxmlformats.org/officeDocument/2006/relationships" id="257" r:id="R27baf3a454234dea"/>
    <p:sldId xmlns:r="http://schemas.openxmlformats.org/officeDocument/2006/relationships" id="258" r:id="R7b347103000740e4"/>
    <p:sldId xmlns:r="http://schemas.openxmlformats.org/officeDocument/2006/relationships" id="259" r:id="Rcf4d346ae0d8453d"/>
    <p:sldId xmlns:r="http://schemas.openxmlformats.org/officeDocument/2006/relationships" id="260" r:id="R2042ac2222934f3e"/>
    <p:sldId xmlns:r="http://schemas.openxmlformats.org/officeDocument/2006/relationships" id="261" r:id="R23822bd94578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f38a3253a4cea" /><Relationship Type="http://schemas.openxmlformats.org/officeDocument/2006/relationships/slide" Target="/ppt/slides/slide1.xml" Id="R209ca6751e274a36" /><Relationship Type="http://schemas.openxmlformats.org/officeDocument/2006/relationships/slide" Target="/ppt/slides/slide2.xml" Id="R27baf3a454234dea" /><Relationship Type="http://schemas.openxmlformats.org/officeDocument/2006/relationships/slide" Target="/ppt/slides/slide3.xml" Id="R7b347103000740e4" /><Relationship Type="http://schemas.openxmlformats.org/officeDocument/2006/relationships/slide" Target="/ppt/slides/slide4.xml" Id="Rcf4d346ae0d8453d" /><Relationship Type="http://schemas.openxmlformats.org/officeDocument/2006/relationships/slide" Target="/ppt/slides/slide5.xml" Id="R2042ac2222934f3e" /><Relationship Type="http://schemas.openxmlformats.org/officeDocument/2006/relationships/slide" Target="/ppt/slides/slide6.xml" Id="R23822bd94578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af6118ece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7dec034ff47bc" /><Relationship Type="http://schemas.openxmlformats.org/officeDocument/2006/relationships/theme" Target="/ppt/slideMasters/theme/theme1.xml" Id="R85ca55674365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7dec034ff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4f593cfd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2aa2f1b41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fff72ab0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f2844e661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17d3f7a64b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1351d9e54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VIDSJÅ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942 781 997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VIDSJÅ</a:t>
            </a:r>
          </a:p>
        </p:txBody>
      </p:sp>
    </p:spTree>
  </p:cSld>
  <p:clrMapOvr>
    <a:masterClrMapping xmlns:a="http://schemas.openxmlformats.org/drawingml/2006/main"/>
  </p:clrMapOvr>
</p:sld>
</file>