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f13a004cf04c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dffb9d71df4dd4"/>
  </p:sldMasterIdLst>
  <p:sldIdLst>
    <p:sldId xmlns:r="http://schemas.openxmlformats.org/officeDocument/2006/relationships" id="256" r:id="Rae08d0bcc5834377"/>
    <p:sldId xmlns:r="http://schemas.openxmlformats.org/officeDocument/2006/relationships" id="257" r:id="R392875d54a464cc7"/>
    <p:sldId xmlns:r="http://schemas.openxmlformats.org/officeDocument/2006/relationships" id="258" r:id="R1f3522d4af934d1f"/>
    <p:sldId xmlns:r="http://schemas.openxmlformats.org/officeDocument/2006/relationships" id="259" r:id="R98b97df526bb4a72"/>
    <p:sldId xmlns:r="http://schemas.openxmlformats.org/officeDocument/2006/relationships" id="260" r:id="R0fc90061cb984e2a"/>
    <p:sldId xmlns:r="http://schemas.openxmlformats.org/officeDocument/2006/relationships" id="261" r:id="R063a0552458e44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ffb9d71df4dd4" /><Relationship Type="http://schemas.openxmlformats.org/officeDocument/2006/relationships/slide" Target="/ppt/slides/slide1.xml" Id="Rae08d0bcc5834377" /><Relationship Type="http://schemas.openxmlformats.org/officeDocument/2006/relationships/slide" Target="/ppt/slides/slide2.xml" Id="R392875d54a464cc7" /><Relationship Type="http://schemas.openxmlformats.org/officeDocument/2006/relationships/slide" Target="/ppt/slides/slide3.xml" Id="R1f3522d4af934d1f" /><Relationship Type="http://schemas.openxmlformats.org/officeDocument/2006/relationships/slide" Target="/ppt/slides/slide4.xml" Id="R98b97df526bb4a72" /><Relationship Type="http://schemas.openxmlformats.org/officeDocument/2006/relationships/slide" Target="/ppt/slides/slide5.xml" Id="R0fc90061cb984e2a" /><Relationship Type="http://schemas.openxmlformats.org/officeDocument/2006/relationships/slide" Target="/ppt/slides/slide6.xml" Id="R063a0552458e44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92019a04940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29747964e44ed" /><Relationship Type="http://schemas.openxmlformats.org/officeDocument/2006/relationships/theme" Target="/ppt/slideMasters/theme/theme1.xml" Id="Re2ad527b352e44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f29747964e44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a392296a942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ebea9eadd42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fb7a908b847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befe907df43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ed25fcec1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cca3c43ac4f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COOP NORDVEST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NORDVEST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NORDVEST SA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NORDVEST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NORDVEST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NORDVEST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6 283 811 000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102 567 000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173 860 000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1 788 070 000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3 437 641 000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NORDVEST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post@com.coop.no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942 763 654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NORDVEST SA</a:t>
            </a:r>
          </a:p>
        </p:txBody>
      </p:sp>
    </p:spTree>
  </p:cSld>
  <p:clrMapOvr>
    <a:masterClrMapping xmlns:a="http://schemas.openxmlformats.org/drawingml/2006/main"/>
  </p:clrMapOvr>
</p:sld>
</file>