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4170722c5144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993f29cfaa414e"/>
  </p:sldMasterIdLst>
  <p:sldIdLst>
    <p:sldId xmlns:r="http://schemas.openxmlformats.org/officeDocument/2006/relationships" id="256" r:id="R76d65ce8f2f54803"/>
    <p:sldId xmlns:r="http://schemas.openxmlformats.org/officeDocument/2006/relationships" id="257" r:id="Rf14c764a88234c55"/>
    <p:sldId xmlns:r="http://schemas.openxmlformats.org/officeDocument/2006/relationships" id="258" r:id="R9d7dc8adc68d4d6f"/>
    <p:sldId xmlns:r="http://schemas.openxmlformats.org/officeDocument/2006/relationships" id="259" r:id="R8e6c140ede194ca5"/>
    <p:sldId xmlns:r="http://schemas.openxmlformats.org/officeDocument/2006/relationships" id="260" r:id="Rc4d66ec4dd954518"/>
    <p:sldId xmlns:r="http://schemas.openxmlformats.org/officeDocument/2006/relationships" id="261" r:id="R41810e4be4274f98"/>
    <p:sldId xmlns:r="http://schemas.openxmlformats.org/officeDocument/2006/relationships" id="262" r:id="R0c4703a43baf41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993f29cfaa414e" /><Relationship Type="http://schemas.openxmlformats.org/officeDocument/2006/relationships/slide" Target="/ppt/slides/slide1.xml" Id="R76d65ce8f2f54803" /><Relationship Type="http://schemas.openxmlformats.org/officeDocument/2006/relationships/slide" Target="/ppt/slides/slide2.xml" Id="Rf14c764a88234c55" /><Relationship Type="http://schemas.openxmlformats.org/officeDocument/2006/relationships/slide" Target="/ppt/slides/slide3.xml" Id="R9d7dc8adc68d4d6f" /><Relationship Type="http://schemas.openxmlformats.org/officeDocument/2006/relationships/slide" Target="/ppt/slides/slide4.xml" Id="R8e6c140ede194ca5" /><Relationship Type="http://schemas.openxmlformats.org/officeDocument/2006/relationships/slide" Target="/ppt/slides/slide5.xml" Id="Rc4d66ec4dd954518" /><Relationship Type="http://schemas.openxmlformats.org/officeDocument/2006/relationships/slide" Target="/ppt/slides/slide6.xml" Id="R41810e4be4274f98" /><Relationship Type="http://schemas.openxmlformats.org/officeDocument/2006/relationships/slide" Target="/ppt/slides/slide7.xml" Id="R0c4703a43baf41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12478ecd9447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1850926554056" /><Relationship Type="http://schemas.openxmlformats.org/officeDocument/2006/relationships/theme" Target="/ppt/slideMasters/theme/theme1.xml" Id="R63374403ad344c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218509265540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c2fdc65c543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6eca947bb44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1a126f00f41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fab97388e41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c09d4f15d4e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b2fadbb7a4a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7833a8ed84b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 INVEST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−757 336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3 369 603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45 287 609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53 251 366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METTE NERBØBERG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PETTERSSON TORSVIK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E-PE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 PETTERSSON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Øverbøen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6411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svein.hartvig@spinvest.no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942 705 670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 INVEST AS</a:t>
            </a:r>
          </a:p>
        </p:txBody>
      </p:sp>
    </p:spTree>
  </p:cSld>
  <p:clrMapOvr>
    <a:masterClrMapping xmlns:a="http://schemas.openxmlformats.org/drawingml/2006/main"/>
  </p:clrMapOvr>
</p:sld>
</file>