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31c9854439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319d178c64084"/>
  </p:sldMasterIdLst>
  <p:sldIdLst>
    <p:sldId xmlns:r="http://schemas.openxmlformats.org/officeDocument/2006/relationships" id="256" r:id="R18bb645316b94606"/>
    <p:sldId xmlns:r="http://schemas.openxmlformats.org/officeDocument/2006/relationships" id="257" r:id="R563e1b2677f94be2"/>
    <p:sldId xmlns:r="http://schemas.openxmlformats.org/officeDocument/2006/relationships" id="258" r:id="Racf4e8dc567c4fcb"/>
    <p:sldId xmlns:r="http://schemas.openxmlformats.org/officeDocument/2006/relationships" id="259" r:id="R6d45abacc47049aa"/>
    <p:sldId xmlns:r="http://schemas.openxmlformats.org/officeDocument/2006/relationships" id="260" r:id="R1fbdabfc1bcd47f1"/>
    <p:sldId xmlns:r="http://schemas.openxmlformats.org/officeDocument/2006/relationships" id="261" r:id="Rc2e882b1b4234f9a"/>
    <p:sldId xmlns:r="http://schemas.openxmlformats.org/officeDocument/2006/relationships" id="262" r:id="Ra62e9b2788aa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319d178c64084" /><Relationship Type="http://schemas.openxmlformats.org/officeDocument/2006/relationships/slide" Target="/ppt/slides/slide1.xml" Id="R18bb645316b94606" /><Relationship Type="http://schemas.openxmlformats.org/officeDocument/2006/relationships/slide" Target="/ppt/slides/slide2.xml" Id="R563e1b2677f94be2" /><Relationship Type="http://schemas.openxmlformats.org/officeDocument/2006/relationships/slide" Target="/ppt/slides/slide3.xml" Id="Racf4e8dc567c4fcb" /><Relationship Type="http://schemas.openxmlformats.org/officeDocument/2006/relationships/slide" Target="/ppt/slides/slide4.xml" Id="R6d45abacc47049aa" /><Relationship Type="http://schemas.openxmlformats.org/officeDocument/2006/relationships/slide" Target="/ppt/slides/slide5.xml" Id="R1fbdabfc1bcd47f1" /><Relationship Type="http://schemas.openxmlformats.org/officeDocument/2006/relationships/slide" Target="/ppt/slides/slide6.xml" Id="Rc2e882b1b4234f9a" /><Relationship Type="http://schemas.openxmlformats.org/officeDocument/2006/relationships/slide" Target="/ppt/slides/slide7.xml" Id="Ra62e9b2788aa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6a7f20605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984c9940744db" /><Relationship Type="http://schemas.openxmlformats.org/officeDocument/2006/relationships/theme" Target="/ppt/slideMasters/theme/theme1.xml" Id="R9cd101badbe4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984c99407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e68dd98d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050d6fe28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ba80bc2ad40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b0158a5c6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1db408bee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3543577e045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c72992666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214 038 128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 ROGER ISKOW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roger@letti.no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942 633 475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