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4649f40a494b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f2d90d16ae428e"/>
  </p:sldMasterIdLst>
  <p:sldIdLst>
    <p:sldId xmlns:r="http://schemas.openxmlformats.org/officeDocument/2006/relationships" id="256" r:id="R4997315c08924529"/>
    <p:sldId xmlns:r="http://schemas.openxmlformats.org/officeDocument/2006/relationships" id="257" r:id="R56ca98030a47432a"/>
    <p:sldId xmlns:r="http://schemas.openxmlformats.org/officeDocument/2006/relationships" id="258" r:id="Rd162febc35b44ab6"/>
    <p:sldId xmlns:r="http://schemas.openxmlformats.org/officeDocument/2006/relationships" id="259" r:id="Rc13d7576a96c43e8"/>
    <p:sldId xmlns:r="http://schemas.openxmlformats.org/officeDocument/2006/relationships" id="260" r:id="R455efa02693d4735"/>
    <p:sldId xmlns:r="http://schemas.openxmlformats.org/officeDocument/2006/relationships" id="261" r:id="Rcd2c829e48c441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2d90d16ae428e" /><Relationship Type="http://schemas.openxmlformats.org/officeDocument/2006/relationships/slide" Target="/ppt/slides/slide1.xml" Id="R4997315c08924529" /><Relationship Type="http://schemas.openxmlformats.org/officeDocument/2006/relationships/slide" Target="/ppt/slides/slide2.xml" Id="R56ca98030a47432a" /><Relationship Type="http://schemas.openxmlformats.org/officeDocument/2006/relationships/slide" Target="/ppt/slides/slide3.xml" Id="Rd162febc35b44ab6" /><Relationship Type="http://schemas.openxmlformats.org/officeDocument/2006/relationships/slide" Target="/ppt/slides/slide4.xml" Id="Rc13d7576a96c43e8" /><Relationship Type="http://schemas.openxmlformats.org/officeDocument/2006/relationships/slide" Target="/ppt/slides/slide5.xml" Id="R455efa02693d4735" /><Relationship Type="http://schemas.openxmlformats.org/officeDocument/2006/relationships/slide" Target="/ppt/slides/slide6.xml" Id="Rcd2c829e48c441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29523cb6f4b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8ad94c61943d7" /><Relationship Type="http://schemas.openxmlformats.org/officeDocument/2006/relationships/theme" Target="/ppt/slideMasters/theme/theme1.xml" Id="R5d24ccd6c04449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98ad94c61943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82841748547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7dc73805c40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3ac29ea064a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14b55867744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0cdbbd2da4a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6ad0b666449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ØRSHALL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4990 Søndeled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roger@letti.no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942 633 475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ØRSHALL AS</a:t>
            </a:r>
          </a:p>
        </p:txBody>
      </p:sp>
    </p:spTree>
  </p:cSld>
  <p:clrMapOvr>
    <a:masterClrMapping xmlns:a="http://schemas.openxmlformats.org/drawingml/2006/main"/>
  </p:clrMapOvr>
</p:sld>
</file>