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743bc3294543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0295e07fb14791"/>
  </p:sldMasterIdLst>
  <p:sldIdLst>
    <p:sldId xmlns:r="http://schemas.openxmlformats.org/officeDocument/2006/relationships" id="256" r:id="R353e12dda1884108"/>
    <p:sldId xmlns:r="http://schemas.openxmlformats.org/officeDocument/2006/relationships" id="257" r:id="Rafe7818e377248c1"/>
    <p:sldId xmlns:r="http://schemas.openxmlformats.org/officeDocument/2006/relationships" id="258" r:id="Rbe670d924bea4fb2"/>
    <p:sldId xmlns:r="http://schemas.openxmlformats.org/officeDocument/2006/relationships" id="259" r:id="Rb12d07de4efc4b58"/>
    <p:sldId xmlns:r="http://schemas.openxmlformats.org/officeDocument/2006/relationships" id="260" r:id="R428167bff4644757"/>
    <p:sldId xmlns:r="http://schemas.openxmlformats.org/officeDocument/2006/relationships" id="261" r:id="R1ab7aba54f5540ca"/>
    <p:sldId xmlns:r="http://schemas.openxmlformats.org/officeDocument/2006/relationships" id="262" r:id="R1d6b14ace1ee46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0295e07fb14791" /><Relationship Type="http://schemas.openxmlformats.org/officeDocument/2006/relationships/slide" Target="/ppt/slides/slide1.xml" Id="R353e12dda1884108" /><Relationship Type="http://schemas.openxmlformats.org/officeDocument/2006/relationships/slide" Target="/ppt/slides/slide2.xml" Id="Rafe7818e377248c1" /><Relationship Type="http://schemas.openxmlformats.org/officeDocument/2006/relationships/slide" Target="/ppt/slides/slide3.xml" Id="Rbe670d924bea4fb2" /><Relationship Type="http://schemas.openxmlformats.org/officeDocument/2006/relationships/slide" Target="/ppt/slides/slide4.xml" Id="Rb12d07de4efc4b58" /><Relationship Type="http://schemas.openxmlformats.org/officeDocument/2006/relationships/slide" Target="/ppt/slides/slide5.xml" Id="R428167bff4644757" /><Relationship Type="http://schemas.openxmlformats.org/officeDocument/2006/relationships/slide" Target="/ppt/slides/slide6.xml" Id="R1ab7aba54f5540ca" /><Relationship Type="http://schemas.openxmlformats.org/officeDocument/2006/relationships/slide" Target="/ppt/slides/slide7.xml" Id="R1d6b14ace1ee46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c03566e62a48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b0dc31a6647e1" /><Relationship Type="http://schemas.openxmlformats.org/officeDocument/2006/relationships/theme" Target="/ppt/slideMasters/theme/theme1.xml" Id="R51cd18acb3474b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2b0dc31a6647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1b1fd4dc546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06c954a6948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4122d0d4e41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8980c9a8b4d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4dd88a36042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8b69c374348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2efb293934f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FORLAGSFINANS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FORLAGSFINANS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FORLAGSFINANS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FORLAGSFINANS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FORLAGSFINANS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FORLAGSFINANS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328 179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1 729 906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25 768 995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26 159 901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FORLAGSFINANS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SMITH-SIMONSEN  –  97,5 %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SMITH-SIMONSEN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FORLAGSFINANS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13 69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942 605 455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FORLAGSFINANS</a:t>
            </a:r>
          </a:p>
        </p:txBody>
      </p:sp>
    </p:spTree>
  </p:cSld>
  <p:clrMapOvr>
    <a:masterClrMapping xmlns:a="http://schemas.openxmlformats.org/drawingml/2006/main"/>
  </p:clrMapOvr>
</p:sld>
</file>