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c1356ddae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33aee50414ae6"/>
  </p:sldMasterIdLst>
  <p:sldIdLst>
    <p:sldId xmlns:r="http://schemas.openxmlformats.org/officeDocument/2006/relationships" id="256" r:id="R81c8bc1fe4e241e9"/>
    <p:sldId xmlns:r="http://schemas.openxmlformats.org/officeDocument/2006/relationships" id="257" r:id="R90365674ad7249f7"/>
    <p:sldId xmlns:r="http://schemas.openxmlformats.org/officeDocument/2006/relationships" id="258" r:id="R2e6f75bb6a1941e1"/>
    <p:sldId xmlns:r="http://schemas.openxmlformats.org/officeDocument/2006/relationships" id="259" r:id="R133ffedae0da49cb"/>
    <p:sldId xmlns:r="http://schemas.openxmlformats.org/officeDocument/2006/relationships" id="260" r:id="R3fc5a6f2fa024f93"/>
    <p:sldId xmlns:r="http://schemas.openxmlformats.org/officeDocument/2006/relationships" id="261" r:id="R7ba02a6570ca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33aee50414ae6" /><Relationship Type="http://schemas.openxmlformats.org/officeDocument/2006/relationships/slide" Target="/ppt/slides/slide1.xml" Id="R81c8bc1fe4e241e9" /><Relationship Type="http://schemas.openxmlformats.org/officeDocument/2006/relationships/slide" Target="/ppt/slides/slide2.xml" Id="R90365674ad7249f7" /><Relationship Type="http://schemas.openxmlformats.org/officeDocument/2006/relationships/slide" Target="/ppt/slides/slide3.xml" Id="R2e6f75bb6a1941e1" /><Relationship Type="http://schemas.openxmlformats.org/officeDocument/2006/relationships/slide" Target="/ppt/slides/slide4.xml" Id="R133ffedae0da49cb" /><Relationship Type="http://schemas.openxmlformats.org/officeDocument/2006/relationships/slide" Target="/ppt/slides/slide5.xml" Id="R3fc5a6f2fa024f93" /><Relationship Type="http://schemas.openxmlformats.org/officeDocument/2006/relationships/slide" Target="/ppt/slides/slide6.xml" Id="R7ba02a6570ca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3095900f8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c7dcd8c549c5" /><Relationship Type="http://schemas.openxmlformats.org/officeDocument/2006/relationships/theme" Target="/ppt/slideMasters/theme/theme1.xml" Id="Rf733f6e1ebfc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dc7dcd8c5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2f638738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ecd80cc5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59fd33b9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aeee2b12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209dc128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2cac359d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