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c343187fd6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14c23bc5341bd"/>
  </p:sldMasterIdLst>
  <p:sldIdLst>
    <p:sldId xmlns:r="http://schemas.openxmlformats.org/officeDocument/2006/relationships" id="256" r:id="R5f3a0b1c7ccb416a"/>
    <p:sldId xmlns:r="http://schemas.openxmlformats.org/officeDocument/2006/relationships" id="257" r:id="Red09a9c3f9cd464b"/>
    <p:sldId xmlns:r="http://schemas.openxmlformats.org/officeDocument/2006/relationships" id="258" r:id="R039587fa87ed42b9"/>
    <p:sldId xmlns:r="http://schemas.openxmlformats.org/officeDocument/2006/relationships" id="259" r:id="Rd800c243245f4050"/>
    <p:sldId xmlns:r="http://schemas.openxmlformats.org/officeDocument/2006/relationships" id="260" r:id="R3ecc9815c21a42f0"/>
    <p:sldId xmlns:r="http://schemas.openxmlformats.org/officeDocument/2006/relationships" id="261" r:id="R01ed138100c5495f"/>
    <p:sldId xmlns:r="http://schemas.openxmlformats.org/officeDocument/2006/relationships" id="262" r:id="R169ba1586d864f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14c23bc5341bd" /><Relationship Type="http://schemas.openxmlformats.org/officeDocument/2006/relationships/slide" Target="/ppt/slides/slide1.xml" Id="R5f3a0b1c7ccb416a" /><Relationship Type="http://schemas.openxmlformats.org/officeDocument/2006/relationships/slide" Target="/ppt/slides/slide2.xml" Id="Red09a9c3f9cd464b" /><Relationship Type="http://schemas.openxmlformats.org/officeDocument/2006/relationships/slide" Target="/ppt/slides/slide3.xml" Id="R039587fa87ed42b9" /><Relationship Type="http://schemas.openxmlformats.org/officeDocument/2006/relationships/slide" Target="/ppt/slides/slide4.xml" Id="Rd800c243245f4050" /><Relationship Type="http://schemas.openxmlformats.org/officeDocument/2006/relationships/slide" Target="/ppt/slides/slide5.xml" Id="R3ecc9815c21a42f0" /><Relationship Type="http://schemas.openxmlformats.org/officeDocument/2006/relationships/slide" Target="/ppt/slides/slide6.xml" Id="R01ed138100c5495f" /><Relationship Type="http://schemas.openxmlformats.org/officeDocument/2006/relationships/slide" Target="/ppt/slides/slide7.xml" Id="R169ba1586d864f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64616a318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8b24b88ec43f3" /><Relationship Type="http://schemas.openxmlformats.org/officeDocument/2006/relationships/theme" Target="/ppt/slideMasters/theme/theme1.xml" Id="Rcb8447bd6623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8b24b88ec43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513d25fae45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6b7f73ca0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206fdb71c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22ce11335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551ab4140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83f4b90284e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226b7b7fa48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GRAFINOR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4 710 542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8 521 628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Nybrottveien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leif.johansen@grafinor.no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www.grafinor.no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942 453 876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