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f9e36df06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ca15461ff4408"/>
  </p:sldMasterIdLst>
  <p:sldIdLst>
    <p:sldId xmlns:r="http://schemas.openxmlformats.org/officeDocument/2006/relationships" id="256" r:id="R9afc104b9fa540fe"/>
    <p:sldId xmlns:r="http://schemas.openxmlformats.org/officeDocument/2006/relationships" id="257" r:id="Ra6199b153f984b1c"/>
    <p:sldId xmlns:r="http://schemas.openxmlformats.org/officeDocument/2006/relationships" id="258" r:id="R7f8d9b25f5544595"/>
    <p:sldId xmlns:r="http://schemas.openxmlformats.org/officeDocument/2006/relationships" id="259" r:id="R92192c22732f4faf"/>
    <p:sldId xmlns:r="http://schemas.openxmlformats.org/officeDocument/2006/relationships" id="260" r:id="Rfdebb5abe9354f77"/>
    <p:sldId xmlns:r="http://schemas.openxmlformats.org/officeDocument/2006/relationships" id="261" r:id="R17510650783f4ce5"/>
    <p:sldId xmlns:r="http://schemas.openxmlformats.org/officeDocument/2006/relationships" id="262" r:id="R8b82790f1b8d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ca15461ff4408" /><Relationship Type="http://schemas.openxmlformats.org/officeDocument/2006/relationships/slide" Target="/ppt/slides/slide1.xml" Id="R9afc104b9fa540fe" /><Relationship Type="http://schemas.openxmlformats.org/officeDocument/2006/relationships/slide" Target="/ppt/slides/slide2.xml" Id="Ra6199b153f984b1c" /><Relationship Type="http://schemas.openxmlformats.org/officeDocument/2006/relationships/slide" Target="/ppt/slides/slide3.xml" Id="R7f8d9b25f5544595" /><Relationship Type="http://schemas.openxmlformats.org/officeDocument/2006/relationships/slide" Target="/ppt/slides/slide4.xml" Id="R92192c22732f4faf" /><Relationship Type="http://schemas.openxmlformats.org/officeDocument/2006/relationships/slide" Target="/ppt/slides/slide5.xml" Id="Rfdebb5abe9354f77" /><Relationship Type="http://schemas.openxmlformats.org/officeDocument/2006/relationships/slide" Target="/ppt/slides/slide6.xml" Id="R17510650783f4ce5" /><Relationship Type="http://schemas.openxmlformats.org/officeDocument/2006/relationships/slide" Target="/ppt/slides/slide7.xml" Id="R8b82790f1b8d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d38238c24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d845b389497c" /><Relationship Type="http://schemas.openxmlformats.org/officeDocument/2006/relationships/theme" Target="/ppt/slideMasters/theme/theme1.xml" Id="Rf10096029bce41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bd845b389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bdc1b3b1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1c5753ed5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0faecd645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68c0282d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43036203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47dc8ed18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00fdfe07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ØKONOMI &amp;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ØKONOMI &amp; HR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27 721 112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4 253 853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4 432 457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9 066 995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 –  57,6 %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AMROMH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MISS CAVA AS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KAYSA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942 442 106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ØKONOMI &amp; HR AS</a:t>
            </a:r>
          </a:p>
        </p:txBody>
      </p:sp>
    </p:spTree>
  </p:cSld>
  <p:clrMapOvr>
    <a:masterClrMapping xmlns:a="http://schemas.openxmlformats.org/drawingml/2006/main"/>
  </p:clrMapOvr>
</p:sld>
</file>