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9c36434412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ad5256143442ea"/>
  </p:sldMasterIdLst>
  <p:sldIdLst>
    <p:sldId xmlns:r="http://schemas.openxmlformats.org/officeDocument/2006/relationships" id="256" r:id="Rd40f7f08645040fa"/>
    <p:sldId xmlns:r="http://schemas.openxmlformats.org/officeDocument/2006/relationships" id="257" r:id="Rfe58190f6a414abc"/>
    <p:sldId xmlns:r="http://schemas.openxmlformats.org/officeDocument/2006/relationships" id="258" r:id="Re81d5b6e898c4f18"/>
    <p:sldId xmlns:r="http://schemas.openxmlformats.org/officeDocument/2006/relationships" id="259" r:id="R91ee7f0c74da4662"/>
    <p:sldId xmlns:r="http://schemas.openxmlformats.org/officeDocument/2006/relationships" id="260" r:id="R0ff6ebd16498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d5256143442ea" /><Relationship Type="http://schemas.openxmlformats.org/officeDocument/2006/relationships/slide" Target="/ppt/slides/slide1.xml" Id="Rd40f7f08645040fa" /><Relationship Type="http://schemas.openxmlformats.org/officeDocument/2006/relationships/slide" Target="/ppt/slides/slide2.xml" Id="Rfe58190f6a414abc" /><Relationship Type="http://schemas.openxmlformats.org/officeDocument/2006/relationships/slide" Target="/ppt/slides/slide3.xml" Id="Re81d5b6e898c4f18" /><Relationship Type="http://schemas.openxmlformats.org/officeDocument/2006/relationships/slide" Target="/ppt/slides/slide4.xml" Id="R91ee7f0c74da4662" /><Relationship Type="http://schemas.openxmlformats.org/officeDocument/2006/relationships/slide" Target="/ppt/slides/slide5.xml" Id="R0ff6ebd16498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cd9f80353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9b7c4096b44b5" /><Relationship Type="http://schemas.openxmlformats.org/officeDocument/2006/relationships/theme" Target="/ppt/slideMasters/theme/theme1.xml" Id="R758bda9a0aeb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9b7c4096b44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e7b42bd05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cabe7063e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69e8efc0f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c6471c746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6ee23280942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KOMMUNE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3616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86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postmottak@kongsberg.kommune.no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www.kongsberg.kommune.no/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942 402 465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