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dcd3c99ad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2197bf62654f5d"/>
  </p:sldMasterIdLst>
  <p:sldIdLst>
    <p:sldId xmlns:r="http://schemas.openxmlformats.org/officeDocument/2006/relationships" id="256" r:id="R2293180f252f48d2"/>
    <p:sldId xmlns:r="http://schemas.openxmlformats.org/officeDocument/2006/relationships" id="257" r:id="Rf8805edb013b454c"/>
    <p:sldId xmlns:r="http://schemas.openxmlformats.org/officeDocument/2006/relationships" id="258" r:id="R5fea40284d00424e"/>
    <p:sldId xmlns:r="http://schemas.openxmlformats.org/officeDocument/2006/relationships" id="259" r:id="R982518ff4f444ee0"/>
    <p:sldId xmlns:r="http://schemas.openxmlformats.org/officeDocument/2006/relationships" id="260" r:id="R038e0f55e3104d79"/>
    <p:sldId xmlns:r="http://schemas.openxmlformats.org/officeDocument/2006/relationships" id="261" r:id="Re529e5039e584adc"/>
    <p:sldId xmlns:r="http://schemas.openxmlformats.org/officeDocument/2006/relationships" id="262" r:id="Rd2a5d8a8304f43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197bf62654f5d" /><Relationship Type="http://schemas.openxmlformats.org/officeDocument/2006/relationships/slide" Target="/ppt/slides/slide1.xml" Id="R2293180f252f48d2" /><Relationship Type="http://schemas.openxmlformats.org/officeDocument/2006/relationships/slide" Target="/ppt/slides/slide2.xml" Id="Rf8805edb013b454c" /><Relationship Type="http://schemas.openxmlformats.org/officeDocument/2006/relationships/slide" Target="/ppt/slides/slide3.xml" Id="R5fea40284d00424e" /><Relationship Type="http://schemas.openxmlformats.org/officeDocument/2006/relationships/slide" Target="/ppt/slides/slide4.xml" Id="R982518ff4f444ee0" /><Relationship Type="http://schemas.openxmlformats.org/officeDocument/2006/relationships/slide" Target="/ppt/slides/slide5.xml" Id="R038e0f55e3104d79" /><Relationship Type="http://schemas.openxmlformats.org/officeDocument/2006/relationships/slide" Target="/ppt/slides/slide6.xml" Id="Re529e5039e584adc" /><Relationship Type="http://schemas.openxmlformats.org/officeDocument/2006/relationships/slide" Target="/ppt/slides/slide7.xml" Id="Rd2a5d8a8304f43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520132a70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0eba5bee34567" /><Relationship Type="http://schemas.openxmlformats.org/officeDocument/2006/relationships/theme" Target="/ppt/slideMasters/theme/theme1.xml" Id="R273e33774863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0eba5bee345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5bd14ab01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574e66cda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8e4669750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8eb04eb5e49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05b72cf7349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34b6e6a8646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1c09fd026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393 181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3 891 440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4 083 690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Nores vei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35 46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tom@kontra.no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942 316 291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KONTRA EIENDOM AS</a:t>
            </a:r>
          </a:p>
        </p:txBody>
      </p:sp>
    </p:spTree>
  </p:cSld>
  <p:clrMapOvr>
    <a:masterClrMapping xmlns:a="http://schemas.openxmlformats.org/drawingml/2006/main"/>
  </p:clrMapOvr>
</p:sld>
</file>