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ceb3bec13d4d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85c05bdaef4579"/>
  </p:sldMasterIdLst>
  <p:sldIdLst>
    <p:sldId xmlns:r="http://schemas.openxmlformats.org/officeDocument/2006/relationships" id="256" r:id="R9f5721993f9c487d"/>
    <p:sldId xmlns:r="http://schemas.openxmlformats.org/officeDocument/2006/relationships" id="257" r:id="R18de2381b8ea49a6"/>
    <p:sldId xmlns:r="http://schemas.openxmlformats.org/officeDocument/2006/relationships" id="258" r:id="Rd869ce4ddc8f44cb"/>
    <p:sldId xmlns:r="http://schemas.openxmlformats.org/officeDocument/2006/relationships" id="259" r:id="R26a747dfb5c244dd"/>
    <p:sldId xmlns:r="http://schemas.openxmlformats.org/officeDocument/2006/relationships" id="260" r:id="Rd8b4abbd66324f28"/>
    <p:sldId xmlns:r="http://schemas.openxmlformats.org/officeDocument/2006/relationships" id="261" r:id="Rb45cd7d7dc3941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5c05bdaef4579" /><Relationship Type="http://schemas.openxmlformats.org/officeDocument/2006/relationships/slide" Target="/ppt/slides/slide1.xml" Id="R9f5721993f9c487d" /><Relationship Type="http://schemas.openxmlformats.org/officeDocument/2006/relationships/slide" Target="/ppt/slides/slide2.xml" Id="R18de2381b8ea49a6" /><Relationship Type="http://schemas.openxmlformats.org/officeDocument/2006/relationships/slide" Target="/ppt/slides/slide3.xml" Id="Rd869ce4ddc8f44cb" /><Relationship Type="http://schemas.openxmlformats.org/officeDocument/2006/relationships/slide" Target="/ppt/slides/slide4.xml" Id="R26a747dfb5c244dd" /><Relationship Type="http://schemas.openxmlformats.org/officeDocument/2006/relationships/slide" Target="/ppt/slides/slide5.xml" Id="Rd8b4abbd66324f28" /><Relationship Type="http://schemas.openxmlformats.org/officeDocument/2006/relationships/slide" Target="/ppt/slides/slide6.xml" Id="Rb45cd7d7dc3941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11e0dfaa14b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9928906244e5f" /><Relationship Type="http://schemas.openxmlformats.org/officeDocument/2006/relationships/theme" Target="/ppt/slideMasters/theme/theme1.xml" Id="Rad89b4f54b2543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9928906244e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b283860e24c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db4ef1ff64e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a91659c2a43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72bf0c88345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cf7c2e052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d652d805c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Johs. Nores vei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35 46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tom@kontra.no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942 316 291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 EIENDOM AS</a:t>
            </a:r>
          </a:p>
        </p:txBody>
      </p:sp>
    </p:spTree>
  </p:cSld>
  <p:clrMapOvr>
    <a:masterClrMapping xmlns:a="http://schemas.openxmlformats.org/drawingml/2006/main"/>
  </p:clrMapOvr>
</p:sld>
</file>