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e7616cdb0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95308f4464a3f"/>
  </p:sldMasterIdLst>
  <p:sldIdLst>
    <p:sldId xmlns:r="http://schemas.openxmlformats.org/officeDocument/2006/relationships" id="256" r:id="R5683d1a29b4d4849"/>
    <p:sldId xmlns:r="http://schemas.openxmlformats.org/officeDocument/2006/relationships" id="257" r:id="R9ae50bc0b30a4354"/>
    <p:sldId xmlns:r="http://schemas.openxmlformats.org/officeDocument/2006/relationships" id="258" r:id="R3f3338cf49ba4e4a"/>
    <p:sldId xmlns:r="http://schemas.openxmlformats.org/officeDocument/2006/relationships" id="259" r:id="R457eca299f6d443b"/>
    <p:sldId xmlns:r="http://schemas.openxmlformats.org/officeDocument/2006/relationships" id="260" r:id="R778501e2e6034231"/>
    <p:sldId xmlns:r="http://schemas.openxmlformats.org/officeDocument/2006/relationships" id="261" r:id="Ra043e67cadc24602"/>
    <p:sldId xmlns:r="http://schemas.openxmlformats.org/officeDocument/2006/relationships" id="262" r:id="R59884f3ec76e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95308f4464a3f" /><Relationship Type="http://schemas.openxmlformats.org/officeDocument/2006/relationships/slide" Target="/ppt/slides/slide1.xml" Id="R5683d1a29b4d4849" /><Relationship Type="http://schemas.openxmlformats.org/officeDocument/2006/relationships/slide" Target="/ppt/slides/slide2.xml" Id="R9ae50bc0b30a4354" /><Relationship Type="http://schemas.openxmlformats.org/officeDocument/2006/relationships/slide" Target="/ppt/slides/slide3.xml" Id="R3f3338cf49ba4e4a" /><Relationship Type="http://schemas.openxmlformats.org/officeDocument/2006/relationships/slide" Target="/ppt/slides/slide4.xml" Id="R457eca299f6d443b" /><Relationship Type="http://schemas.openxmlformats.org/officeDocument/2006/relationships/slide" Target="/ppt/slides/slide5.xml" Id="R778501e2e6034231" /><Relationship Type="http://schemas.openxmlformats.org/officeDocument/2006/relationships/slide" Target="/ppt/slides/slide6.xml" Id="Ra043e67cadc24602" /><Relationship Type="http://schemas.openxmlformats.org/officeDocument/2006/relationships/slide" Target="/ppt/slides/slide7.xml" Id="R59884f3ec76e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fdad657a8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5065ebed347dd" /><Relationship Type="http://schemas.openxmlformats.org/officeDocument/2006/relationships/theme" Target="/ppt/slideMasters/theme/theme1.xml" Id="R6f84289138f4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5065ebed3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bc4f5cb8f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a72c3b11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775a41b6d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dbd57c3da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1bdb3e3a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7d755cfb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3344c19fe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MYRDAHL OG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OG SVEEN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39 290 307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TOM MORTEN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ULSRUD INVEST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