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83f845dd6645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c16e1755ba4418"/>
  </p:sldMasterIdLst>
  <p:sldIdLst>
    <p:sldId xmlns:r="http://schemas.openxmlformats.org/officeDocument/2006/relationships" id="256" r:id="R2db42814330647c9"/>
    <p:sldId xmlns:r="http://schemas.openxmlformats.org/officeDocument/2006/relationships" id="257" r:id="Rab857a46612e449a"/>
    <p:sldId xmlns:r="http://schemas.openxmlformats.org/officeDocument/2006/relationships" id="258" r:id="Rc6084015b259442e"/>
    <p:sldId xmlns:r="http://schemas.openxmlformats.org/officeDocument/2006/relationships" id="259" r:id="R401d5d975be745ca"/>
    <p:sldId xmlns:r="http://schemas.openxmlformats.org/officeDocument/2006/relationships" id="260" r:id="R468c7cc44c0a4950"/>
    <p:sldId xmlns:r="http://schemas.openxmlformats.org/officeDocument/2006/relationships" id="261" r:id="Rda02eac7667a40e6"/>
    <p:sldId xmlns:r="http://schemas.openxmlformats.org/officeDocument/2006/relationships" id="262" r:id="R80df870a5c5e4f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16e1755ba4418" /><Relationship Type="http://schemas.openxmlformats.org/officeDocument/2006/relationships/slide" Target="/ppt/slides/slide1.xml" Id="R2db42814330647c9" /><Relationship Type="http://schemas.openxmlformats.org/officeDocument/2006/relationships/slide" Target="/ppt/slides/slide2.xml" Id="Rab857a46612e449a" /><Relationship Type="http://schemas.openxmlformats.org/officeDocument/2006/relationships/slide" Target="/ppt/slides/slide3.xml" Id="Rc6084015b259442e" /><Relationship Type="http://schemas.openxmlformats.org/officeDocument/2006/relationships/slide" Target="/ppt/slides/slide4.xml" Id="R401d5d975be745ca" /><Relationship Type="http://schemas.openxmlformats.org/officeDocument/2006/relationships/slide" Target="/ppt/slides/slide5.xml" Id="R468c7cc44c0a4950" /><Relationship Type="http://schemas.openxmlformats.org/officeDocument/2006/relationships/slide" Target="/ppt/slides/slide6.xml" Id="Rda02eac7667a40e6" /><Relationship Type="http://schemas.openxmlformats.org/officeDocument/2006/relationships/slide" Target="/ppt/slides/slide7.xml" Id="R80df870a5c5e4f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2521af4d948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00103065c47e6" /><Relationship Type="http://schemas.openxmlformats.org/officeDocument/2006/relationships/theme" Target="/ppt/slideMasters/theme/theme1.xml" Id="R179ae1b55a5d49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700103065c47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704a746584d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128e2afee4c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9c8f2730749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dfefbc1224d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59ec16acc43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ecda27b2542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ae62e3f384a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HETOR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HETOR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HETOR REGNSKAPSSERVICE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HETOR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HETOR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HETOR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11 902 433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1 559 098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1 311 886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687 080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4 289 139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HETOR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GRAVDAHL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LIVET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GRAVDAHL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RAGNE MARTHE GRAVDAHL AMUNDSEN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HETOR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73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hetor@hetor.no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942 099 975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HETOR REGNSKAPSSERVICE AS</a:t>
            </a:r>
          </a:p>
        </p:txBody>
      </p:sp>
    </p:spTree>
  </p:cSld>
  <p:clrMapOvr>
    <a:masterClrMapping xmlns:a="http://schemas.openxmlformats.org/drawingml/2006/main"/>
  </p:clrMapOvr>
</p:sld>
</file>