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cbc94a229a48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0b0a37fd9d4ddd"/>
  </p:sldMasterIdLst>
  <p:sldIdLst>
    <p:sldId xmlns:r="http://schemas.openxmlformats.org/officeDocument/2006/relationships" id="256" r:id="R540b839e8de048c2"/>
    <p:sldId xmlns:r="http://schemas.openxmlformats.org/officeDocument/2006/relationships" id="257" r:id="R65c9c1280d174cbe"/>
    <p:sldId xmlns:r="http://schemas.openxmlformats.org/officeDocument/2006/relationships" id="258" r:id="Rbe2cc2e71f784f62"/>
    <p:sldId xmlns:r="http://schemas.openxmlformats.org/officeDocument/2006/relationships" id="259" r:id="R65a5f5968278455a"/>
    <p:sldId xmlns:r="http://schemas.openxmlformats.org/officeDocument/2006/relationships" id="260" r:id="R9a1209e2c42841a2"/>
    <p:sldId xmlns:r="http://schemas.openxmlformats.org/officeDocument/2006/relationships" id="261" r:id="Re1b2bc9758f34e6a"/>
    <p:sldId xmlns:r="http://schemas.openxmlformats.org/officeDocument/2006/relationships" id="262" r:id="Rda25aef4848648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0b0a37fd9d4ddd" /><Relationship Type="http://schemas.openxmlformats.org/officeDocument/2006/relationships/slide" Target="/ppt/slides/slide1.xml" Id="R540b839e8de048c2" /><Relationship Type="http://schemas.openxmlformats.org/officeDocument/2006/relationships/slide" Target="/ppt/slides/slide2.xml" Id="R65c9c1280d174cbe" /><Relationship Type="http://schemas.openxmlformats.org/officeDocument/2006/relationships/slide" Target="/ppt/slides/slide3.xml" Id="Rbe2cc2e71f784f62" /><Relationship Type="http://schemas.openxmlformats.org/officeDocument/2006/relationships/slide" Target="/ppt/slides/slide4.xml" Id="R65a5f5968278455a" /><Relationship Type="http://schemas.openxmlformats.org/officeDocument/2006/relationships/slide" Target="/ppt/slides/slide5.xml" Id="R9a1209e2c42841a2" /><Relationship Type="http://schemas.openxmlformats.org/officeDocument/2006/relationships/slide" Target="/ppt/slides/slide6.xml" Id="Re1b2bc9758f34e6a" /><Relationship Type="http://schemas.openxmlformats.org/officeDocument/2006/relationships/slide" Target="/ppt/slides/slide7.xml" Id="Rda25aef4848648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fd8dc97a5747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24cb84fa14ae9" /><Relationship Type="http://schemas.openxmlformats.org/officeDocument/2006/relationships/theme" Target="/ppt/slideMasters/theme/theme1.xml" Id="R11391aa1e13c40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f24cb84fa14a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28662f5bd4a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000b0e4ca40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b33f2bb254d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d88e6e84343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93540b6d54e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b4505e5de4b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945e7ec8c49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 MULVIK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MULVIK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17 726 362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3 017 746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2 717 793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18 428 901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23 570 738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SKARE OTTAR MAGNE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IDAR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 JAN MAGNUS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941 987 516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